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91" r:id="rId6"/>
    <p:sldId id="281" r:id="rId7"/>
    <p:sldId id="282" r:id="rId8"/>
    <p:sldId id="283" r:id="rId9"/>
    <p:sldId id="284" r:id="rId10"/>
    <p:sldId id="285" r:id="rId11"/>
    <p:sldId id="286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A98A5-1DE6-44A0-9912-932AE1B556FC}" v="1" dt="2023-08-28T16:57:47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16" autoAdjust="0"/>
  </p:normalViewPr>
  <p:slideViewPr>
    <p:cSldViewPr snapToGrid="0">
      <p:cViewPr varScale="1">
        <p:scale>
          <a:sx n="59" d="100"/>
          <a:sy n="59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cnel" userId="83c67da8-0358-45df-a8cb-c23f6394336a" providerId="ADAL" clId="{1AB6C363-3757-40F6-B989-A6EFAFB449CF}"/>
    <pc:docChg chg="custSel modSld">
      <pc:chgData name="Jeremy Becnel" userId="83c67da8-0358-45df-a8cb-c23f6394336a" providerId="ADAL" clId="{1AB6C363-3757-40F6-B989-A6EFAFB449CF}" dt="2021-08-10T18:13:40.830" v="133" actId="1076"/>
      <pc:docMkLst>
        <pc:docMk/>
      </pc:docMkLst>
      <pc:sldChg chg="addSp delSp modSp delAnim modAnim">
        <pc:chgData name="Jeremy Becnel" userId="83c67da8-0358-45df-a8cb-c23f6394336a" providerId="ADAL" clId="{1AB6C363-3757-40F6-B989-A6EFAFB449CF}" dt="2021-08-10T18:13:40.830" v="133" actId="1076"/>
        <pc:sldMkLst>
          <pc:docMk/>
          <pc:sldMk cId="1305367084" sldId="265"/>
        </pc:sldMkLst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6" creationId="{513CAF33-0C0A-4B7D-A3BD-0887A3323714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7" creationId="{9639EDD6-5C39-47F6-A08A-CBFCB5156FA5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8" creationId="{EBF505AE-89EC-4097-AAFD-8985DDBF52A6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9" creationId="{5B1F5806-675B-4FC4-BA11-EA8D6A941436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10" creationId="{B781D586-AAE3-4892-B191-E6E69392356E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11" creationId="{E016980E-5379-4F97-9902-93C1160CAEDB}"/>
          </ac:picMkLst>
        </pc:picChg>
        <pc:picChg chg="del">
          <ac:chgData name="Jeremy Becnel" userId="83c67da8-0358-45df-a8cb-c23f6394336a" providerId="ADAL" clId="{1AB6C363-3757-40F6-B989-A6EFAFB449CF}" dt="2021-08-10T18:12:45.073" v="2" actId="478"/>
          <ac:picMkLst>
            <pc:docMk/>
            <pc:sldMk cId="1305367084" sldId="265"/>
            <ac:picMk id="12" creationId="{8ADD4FCD-1680-4FEE-9238-CCBD51B3E34F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3" creationId="{1BE41275-D56D-4AA1-8B5B-F0CDF4D65C7F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4" creationId="{9418ED0B-42FA-418A-A658-571435F9F316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5" creationId="{1B6D3DFF-A404-46F5-9A05-27C69CBCCF43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6" creationId="{EC211799-B798-41F7-9F66-E9336FDA448D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7" creationId="{1A4FDDF0-9291-42E3-9A5E-BD1BD3BB7572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8" creationId="{34A91849-C207-439D-BBA6-DDC28CF450D5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19" creationId="{9EEDC731-4F92-4EF4-A1AF-6225F02733F9}"/>
          </ac:picMkLst>
        </pc:picChg>
        <pc:picChg chg="add del">
          <ac:chgData name="Jeremy Becnel" userId="83c67da8-0358-45df-a8cb-c23f6394336a" providerId="ADAL" clId="{1AB6C363-3757-40F6-B989-A6EFAFB449CF}" dt="2021-08-10T18:12:43.776" v="1"/>
          <ac:picMkLst>
            <pc:docMk/>
            <pc:sldMk cId="1305367084" sldId="265"/>
            <ac:picMk id="20" creationId="{CBD5B037-0B21-436A-9C33-793DB5DE2A11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1" creationId="{35E28901-853F-401B-8E59-AD7434A18132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2" creationId="{65782C6C-2605-456B-ACA2-E53B174BB25E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3" creationId="{D9CB4FC4-A4BE-476A-AC56-DAB24FD4C1C6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4" creationId="{451709F7-A027-4347-A574-CA5AC0CD7E9A}"/>
          </ac:picMkLst>
        </pc:picChg>
        <pc:picChg chg="add mod">
          <ac:chgData name="Jeremy Becnel" userId="83c67da8-0358-45df-a8cb-c23f6394336a" providerId="ADAL" clId="{1AB6C363-3757-40F6-B989-A6EFAFB449CF}" dt="2021-08-10T18:13:11.676" v="131" actId="1076"/>
          <ac:picMkLst>
            <pc:docMk/>
            <pc:sldMk cId="1305367084" sldId="265"/>
            <ac:picMk id="25" creationId="{B883CD57-B460-43E4-AF43-85731EDA6FCF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6" creationId="{5AEAE088-E53B-433B-8B09-371E7385013F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7" creationId="{383A61B6-2138-4076-957F-AFB6DCD949EB}"/>
          </ac:picMkLst>
        </pc:picChg>
        <pc:picChg chg="add mod">
          <ac:chgData name="Jeremy Becnel" userId="83c67da8-0358-45df-a8cb-c23f6394336a" providerId="ADAL" clId="{1AB6C363-3757-40F6-B989-A6EFAFB449CF}" dt="2021-08-10T18:12:55.462" v="130" actId="1037"/>
          <ac:picMkLst>
            <pc:docMk/>
            <pc:sldMk cId="1305367084" sldId="265"/>
            <ac:picMk id="28" creationId="{85454DF3-7C5A-4551-9042-DDDD881E9FC9}"/>
          </ac:picMkLst>
        </pc:picChg>
        <pc:picChg chg="add mod">
          <ac:chgData name="Jeremy Becnel" userId="83c67da8-0358-45df-a8cb-c23f6394336a" providerId="ADAL" clId="{1AB6C363-3757-40F6-B989-A6EFAFB449CF}" dt="2021-08-10T18:13:40.830" v="133" actId="1076"/>
          <ac:picMkLst>
            <pc:docMk/>
            <pc:sldMk cId="1305367084" sldId="265"/>
            <ac:picMk id="1026" creationId="{778E7B29-6044-4E30-9919-5AF8C02DE0D3}"/>
          </ac:picMkLst>
        </pc:picChg>
      </pc:sldChg>
    </pc:docChg>
  </pc:docChgLst>
  <pc:docChgLst>
    <pc:chgData name="Jeremy Becnel" userId="83c67da8-0358-45df-a8cb-c23f6394336a" providerId="ADAL" clId="{D039CBDB-F430-4F87-8187-B4981D1CB637}"/>
    <pc:docChg chg="undo custSel addSld delSld modSld sldOrd">
      <pc:chgData name="Jeremy Becnel" userId="83c67da8-0358-45df-a8cb-c23f6394336a" providerId="ADAL" clId="{D039CBDB-F430-4F87-8187-B4981D1CB637}" dt="2021-08-24T15:36:03.416" v="1077" actId="20577"/>
      <pc:docMkLst>
        <pc:docMk/>
      </pc:docMkLst>
      <pc:sldChg chg="addSp modSp mod modAnim modNotesTx">
        <pc:chgData name="Jeremy Becnel" userId="83c67da8-0358-45df-a8cb-c23f6394336a" providerId="ADAL" clId="{D039CBDB-F430-4F87-8187-B4981D1CB637}" dt="2021-08-24T15:19:46.008" v="868"/>
        <pc:sldMkLst>
          <pc:docMk/>
          <pc:sldMk cId="1567435852" sldId="263"/>
        </pc:sldMkLst>
        <pc:picChg chg="add mod">
          <ac:chgData name="Jeremy Becnel" userId="83c67da8-0358-45df-a8cb-c23f6394336a" providerId="ADAL" clId="{D039CBDB-F430-4F87-8187-B4981D1CB637}" dt="2021-08-20T15:22:29.127" v="239" actId="14100"/>
          <ac:picMkLst>
            <pc:docMk/>
            <pc:sldMk cId="1567435852" sldId="263"/>
            <ac:picMk id="9" creationId="{61741234-6BBB-41F9-90DA-FF36C66158FE}"/>
          </ac:picMkLst>
        </pc:picChg>
      </pc:sldChg>
      <pc:sldChg chg="addSp delSp modSp modAnim">
        <pc:chgData name="Jeremy Becnel" userId="83c67da8-0358-45df-a8cb-c23f6394336a" providerId="ADAL" clId="{D039CBDB-F430-4F87-8187-B4981D1CB637}" dt="2021-08-24T15:18:05.277" v="866"/>
        <pc:sldMkLst>
          <pc:docMk/>
          <pc:sldMk cId="1305367084" sldId="265"/>
        </pc:sldMkLst>
        <pc:picChg chg="add mod">
          <ac:chgData name="Jeremy Becnel" userId="83c67da8-0358-45df-a8cb-c23f6394336a" providerId="ADAL" clId="{D039CBDB-F430-4F87-8187-B4981D1CB637}" dt="2021-08-20T15:21:36.478" v="225" actId="1076"/>
          <ac:picMkLst>
            <pc:docMk/>
            <pc:sldMk cId="1305367084" sldId="265"/>
            <ac:picMk id="3" creationId="{0DE92AD2-3E6D-4A21-824A-344E6F37163F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1" creationId="{35E28901-853F-401B-8E59-AD7434A18132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2" creationId="{65782C6C-2605-456B-ACA2-E53B174BB25E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3" creationId="{D9CB4FC4-A4BE-476A-AC56-DAB24FD4C1C6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4" creationId="{451709F7-A027-4347-A574-CA5AC0CD7E9A}"/>
          </ac:picMkLst>
        </pc:picChg>
        <pc:picChg chg="add del">
          <ac:chgData name="Jeremy Becnel" userId="83c67da8-0358-45df-a8cb-c23f6394336a" providerId="ADAL" clId="{D039CBDB-F430-4F87-8187-B4981D1CB637}" dt="2021-08-20T15:21:33.118" v="223" actId="478"/>
          <ac:picMkLst>
            <pc:docMk/>
            <pc:sldMk cId="1305367084" sldId="265"/>
            <ac:picMk id="25" creationId="{B883CD57-B460-43E4-AF43-85731EDA6FCF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6" creationId="{5AEAE088-E53B-433B-8B09-371E7385013F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7" creationId="{383A61B6-2138-4076-957F-AFB6DCD949EB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28" creationId="{85454DF3-7C5A-4551-9042-DDDD881E9FC9}"/>
          </ac:picMkLst>
        </pc:picChg>
        <pc:picChg chg="add del">
          <ac:chgData name="Jeremy Becnel" userId="83c67da8-0358-45df-a8cb-c23f6394336a" providerId="ADAL" clId="{D039CBDB-F430-4F87-8187-B4981D1CB637}" dt="2021-08-20T15:21:29.880" v="222" actId="478"/>
          <ac:picMkLst>
            <pc:docMk/>
            <pc:sldMk cId="1305367084" sldId="265"/>
            <ac:picMk id="1026" creationId="{778E7B29-6044-4E30-9919-5AF8C02DE0D3}"/>
          </ac:picMkLst>
        </pc:picChg>
      </pc:sldChg>
      <pc:sldChg chg="del">
        <pc:chgData name="Jeremy Becnel" userId="83c67da8-0358-45df-a8cb-c23f6394336a" providerId="ADAL" clId="{D039CBDB-F430-4F87-8187-B4981D1CB637}" dt="2021-08-24T15:23:17.475" v="899" actId="47"/>
        <pc:sldMkLst>
          <pc:docMk/>
          <pc:sldMk cId="1108015885" sldId="267"/>
        </pc:sldMkLst>
      </pc:sldChg>
      <pc:sldChg chg="modNotesTx">
        <pc:chgData name="Jeremy Becnel" userId="83c67da8-0358-45df-a8cb-c23f6394336a" providerId="ADAL" clId="{D039CBDB-F430-4F87-8187-B4981D1CB637}" dt="2021-08-20T16:12:26.731" v="824" actId="20577"/>
        <pc:sldMkLst>
          <pc:docMk/>
          <pc:sldMk cId="1941647838" sldId="269"/>
        </pc:sldMkLst>
      </pc:sldChg>
      <pc:sldChg chg="modNotesTx">
        <pc:chgData name="Jeremy Becnel" userId="83c67da8-0358-45df-a8cb-c23f6394336a" providerId="ADAL" clId="{D039CBDB-F430-4F87-8187-B4981D1CB637}" dt="2021-08-20T16:15:04.241" v="825" actId="6549"/>
        <pc:sldMkLst>
          <pc:docMk/>
          <pc:sldMk cId="822037526" sldId="272"/>
        </pc:sldMkLst>
      </pc:sldChg>
      <pc:sldChg chg="modSp mod modNotesTx">
        <pc:chgData name="Jeremy Becnel" userId="83c67da8-0358-45df-a8cb-c23f6394336a" providerId="ADAL" clId="{D039CBDB-F430-4F87-8187-B4981D1CB637}" dt="2021-08-20T16:21:57.973" v="862" actId="20577"/>
        <pc:sldMkLst>
          <pc:docMk/>
          <pc:sldMk cId="2861563702" sldId="276"/>
        </pc:sldMkLst>
        <pc:spChg chg="mod">
          <ac:chgData name="Jeremy Becnel" userId="83c67da8-0358-45df-a8cb-c23f6394336a" providerId="ADAL" clId="{D039CBDB-F430-4F87-8187-B4981D1CB637}" dt="2021-08-20T16:21:57.973" v="862" actId="20577"/>
          <ac:spMkLst>
            <pc:docMk/>
            <pc:sldMk cId="2861563702" sldId="276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D039CBDB-F430-4F87-8187-B4981D1CB637}" dt="2021-08-24T15:36:03.416" v="1077" actId="20577"/>
        <pc:sldMkLst>
          <pc:docMk/>
          <pc:sldMk cId="2558629445" sldId="278"/>
        </pc:sldMkLst>
        <pc:spChg chg="mod">
          <ac:chgData name="Jeremy Becnel" userId="83c67da8-0358-45df-a8cb-c23f6394336a" providerId="ADAL" clId="{D039CBDB-F430-4F87-8187-B4981D1CB637}" dt="2021-08-24T15:36:03.416" v="1077" actId="20577"/>
          <ac:spMkLst>
            <pc:docMk/>
            <pc:sldMk cId="2558629445" sldId="278"/>
            <ac:spMk id="3" creationId="{B61BD8D3-04B8-DB4C-81DB-855D1ABF214C}"/>
          </ac:spMkLst>
        </pc:spChg>
      </pc:sldChg>
      <pc:sldChg chg="modSp mod ord">
        <pc:chgData name="Jeremy Becnel" userId="83c67da8-0358-45df-a8cb-c23f6394336a" providerId="ADAL" clId="{D039CBDB-F430-4F87-8187-B4981D1CB637}" dt="2021-08-20T15:23:38.604" v="249" actId="6549"/>
        <pc:sldMkLst>
          <pc:docMk/>
          <pc:sldMk cId="3625100213" sldId="279"/>
        </pc:sldMkLst>
        <pc:spChg chg="mod">
          <ac:chgData name="Jeremy Becnel" userId="83c67da8-0358-45df-a8cb-c23f6394336a" providerId="ADAL" clId="{D039CBDB-F430-4F87-8187-B4981D1CB637}" dt="2021-08-20T15:23:38.604" v="249" actId="6549"/>
          <ac:spMkLst>
            <pc:docMk/>
            <pc:sldMk cId="3625100213" sldId="279"/>
            <ac:spMk id="3" creationId="{B61BD8D3-04B8-DB4C-81DB-855D1ABF214C}"/>
          </ac:spMkLst>
        </pc:spChg>
      </pc:sldChg>
      <pc:sldChg chg="add del">
        <pc:chgData name="Jeremy Becnel" userId="83c67da8-0358-45df-a8cb-c23f6394336a" providerId="ADAL" clId="{D039CBDB-F430-4F87-8187-B4981D1CB637}" dt="2021-08-24T15:24:20.872" v="935" actId="47"/>
        <pc:sldMkLst>
          <pc:docMk/>
          <pc:sldMk cId="3072274453" sldId="290"/>
        </pc:sldMkLst>
      </pc:sldChg>
      <pc:sldChg chg="addSp delSp modSp add mod ord delAnim modAnim modNotesTx">
        <pc:chgData name="Jeremy Becnel" userId="83c67da8-0358-45df-a8cb-c23f6394336a" providerId="ADAL" clId="{D039CBDB-F430-4F87-8187-B4981D1CB637}" dt="2021-08-24T15:17:34.667" v="864"/>
        <pc:sldMkLst>
          <pc:docMk/>
          <pc:sldMk cId="612068457" sldId="292"/>
        </pc:sldMkLst>
        <pc:spChg chg="mod">
          <ac:chgData name="Jeremy Becnel" userId="83c67da8-0358-45df-a8cb-c23f6394336a" providerId="ADAL" clId="{D039CBDB-F430-4F87-8187-B4981D1CB637}" dt="2021-08-20T15:25:05.571" v="281" actId="20577"/>
          <ac:spMkLst>
            <pc:docMk/>
            <pc:sldMk cId="612068457" sldId="292"/>
            <ac:spMk id="2" creationId="{071856F9-D6EA-E84B-8C52-815FA0A3538F}"/>
          </ac:spMkLst>
        </pc:spChg>
        <pc:spChg chg="del">
          <ac:chgData name="Jeremy Becnel" userId="83c67da8-0358-45df-a8cb-c23f6394336a" providerId="ADAL" clId="{D039CBDB-F430-4F87-8187-B4981D1CB637}" dt="2021-08-20T15:25:12.624" v="283" actId="478"/>
          <ac:spMkLst>
            <pc:docMk/>
            <pc:sldMk cId="612068457" sldId="292"/>
            <ac:spMk id="3" creationId="{B61BD8D3-04B8-DB4C-81DB-855D1ABF214C}"/>
          </ac:spMkLst>
        </pc:spChg>
        <pc:spChg chg="del mod">
          <ac:chgData name="Jeremy Becnel" userId="83c67da8-0358-45df-a8cb-c23f6394336a" providerId="ADAL" clId="{D039CBDB-F430-4F87-8187-B4981D1CB637}" dt="2021-08-20T15:25:56.636" v="300" actId="478"/>
          <ac:spMkLst>
            <pc:docMk/>
            <pc:sldMk cId="612068457" sldId="292"/>
            <ac:spMk id="4" creationId="{546E6C82-DDF9-413B-9155-442BDE784F0D}"/>
          </ac:spMkLst>
        </pc:spChg>
        <pc:spChg chg="mod">
          <ac:chgData name="Jeremy Becnel" userId="83c67da8-0358-45df-a8cb-c23f6394336a" providerId="ADAL" clId="{D039CBDB-F430-4F87-8187-B4981D1CB637}" dt="2021-08-20T15:25:23.630" v="287" actId="1076"/>
          <ac:spMkLst>
            <pc:docMk/>
            <pc:sldMk cId="612068457" sldId="292"/>
            <ac:spMk id="6" creationId="{EA963FEC-AA3B-485C-87A0-446CC1059D24}"/>
          </ac:spMkLst>
        </pc:spChg>
        <pc:spChg chg="del">
          <ac:chgData name="Jeremy Becnel" userId="83c67da8-0358-45df-a8cb-c23f6394336a" providerId="ADAL" clId="{D039CBDB-F430-4F87-8187-B4981D1CB637}" dt="2021-08-20T15:24:55.080" v="253" actId="478"/>
          <ac:spMkLst>
            <pc:docMk/>
            <pc:sldMk cId="612068457" sldId="292"/>
            <ac:spMk id="7" creationId="{562F24C9-E8C5-4A47-9DCA-8088D67076A6}"/>
          </ac:spMkLst>
        </pc:spChg>
        <pc:spChg chg="add del mod">
          <ac:chgData name="Jeremy Becnel" userId="83c67da8-0358-45df-a8cb-c23f6394336a" providerId="ADAL" clId="{D039CBDB-F430-4F87-8187-B4981D1CB637}" dt="2021-08-20T15:25:16.071" v="284" actId="478"/>
          <ac:spMkLst>
            <pc:docMk/>
            <pc:sldMk cId="612068457" sldId="292"/>
            <ac:spMk id="10" creationId="{88A3937A-499E-4DA6-8FAA-A87E402B0B4A}"/>
          </ac:spMkLst>
        </pc:spChg>
        <pc:spChg chg="add mod">
          <ac:chgData name="Jeremy Becnel" userId="83c67da8-0358-45df-a8cb-c23f6394336a" providerId="ADAL" clId="{D039CBDB-F430-4F87-8187-B4981D1CB637}" dt="2021-08-20T15:31:04.209" v="820" actId="27636"/>
          <ac:spMkLst>
            <pc:docMk/>
            <pc:sldMk cId="612068457" sldId="292"/>
            <ac:spMk id="11" creationId="{9A5A1EFB-8A0E-452F-8368-2916C9ECB944}"/>
          </ac:spMkLst>
        </pc:spChg>
        <pc:picChg chg="del">
          <ac:chgData name="Jeremy Becnel" userId="83c67da8-0358-45df-a8cb-c23f6394336a" providerId="ADAL" clId="{D039CBDB-F430-4F87-8187-B4981D1CB637}" dt="2021-08-20T15:25:08.440" v="282" actId="478"/>
          <ac:picMkLst>
            <pc:docMk/>
            <pc:sldMk cId="612068457" sldId="292"/>
            <ac:picMk id="5" creationId="{37B0263A-E93C-48B6-922C-B5DFF9331846}"/>
          </ac:picMkLst>
        </pc:picChg>
        <pc:picChg chg="mod">
          <ac:chgData name="Jeremy Becnel" userId="83c67da8-0358-45df-a8cb-c23f6394336a" providerId="ADAL" clId="{D039CBDB-F430-4F87-8187-B4981D1CB637}" dt="2021-08-20T15:25:20.455" v="286" actId="14100"/>
          <ac:picMkLst>
            <pc:docMk/>
            <pc:sldMk cId="612068457" sldId="292"/>
            <ac:picMk id="9" creationId="{61741234-6BBB-41F9-90DA-FF36C66158FE}"/>
          </ac:picMkLst>
        </pc:picChg>
      </pc:sldChg>
      <pc:sldChg chg="addSp delSp modSp add mod ord modNotesTx">
        <pc:chgData name="Jeremy Becnel" userId="83c67da8-0358-45df-a8cb-c23f6394336a" providerId="ADAL" clId="{D039CBDB-F430-4F87-8187-B4981D1CB637}" dt="2021-08-24T15:26:26.031" v="1040" actId="20577"/>
        <pc:sldMkLst>
          <pc:docMk/>
          <pc:sldMk cId="1789126440" sldId="293"/>
        </pc:sldMkLst>
        <pc:spChg chg="mod">
          <ac:chgData name="Jeremy Becnel" userId="83c67da8-0358-45df-a8cb-c23f6394336a" providerId="ADAL" clId="{D039CBDB-F430-4F87-8187-B4981D1CB637}" dt="2021-08-24T15:22:39.334" v="898" actId="20577"/>
          <ac:spMkLst>
            <pc:docMk/>
            <pc:sldMk cId="1789126440" sldId="293"/>
            <ac:spMk id="2" creationId="{5FF2BCA3-366B-174B-AAE8-AF285FBEF7DC}"/>
          </ac:spMkLst>
        </pc:spChg>
        <pc:spChg chg="del">
          <ac:chgData name="Jeremy Becnel" userId="83c67da8-0358-45df-a8cb-c23f6394336a" providerId="ADAL" clId="{D039CBDB-F430-4F87-8187-B4981D1CB637}" dt="2021-08-24T15:22:09.925" v="874" actId="478"/>
          <ac:spMkLst>
            <pc:docMk/>
            <pc:sldMk cId="1789126440" sldId="293"/>
            <ac:spMk id="4" creationId="{D7C34199-F08A-4721-AE3A-696E2A445970}"/>
          </ac:spMkLst>
        </pc:spChg>
        <pc:spChg chg="add mod">
          <ac:chgData name="Jeremy Becnel" userId="83c67da8-0358-45df-a8cb-c23f6394336a" providerId="ADAL" clId="{D039CBDB-F430-4F87-8187-B4981D1CB637}" dt="2021-08-24T15:22:26.063" v="877" actId="207"/>
          <ac:spMkLst>
            <pc:docMk/>
            <pc:sldMk cId="1789126440" sldId="293"/>
            <ac:spMk id="5" creationId="{358B03D0-B72B-4D3B-9178-10E957C1EA46}"/>
          </ac:spMkLst>
        </pc:spChg>
      </pc:sldChg>
      <pc:sldChg chg="modSp add del mod ord modNotesTx">
        <pc:chgData name="Jeremy Becnel" userId="83c67da8-0358-45df-a8cb-c23f6394336a" providerId="ADAL" clId="{D039CBDB-F430-4F87-8187-B4981D1CB637}" dt="2021-08-24T15:24:33.744" v="938" actId="47"/>
        <pc:sldMkLst>
          <pc:docMk/>
          <pc:sldMk cId="1405919667" sldId="294"/>
        </pc:sldMkLst>
        <pc:spChg chg="mod">
          <ac:chgData name="Jeremy Becnel" userId="83c67da8-0358-45df-a8cb-c23f6394336a" providerId="ADAL" clId="{D039CBDB-F430-4F87-8187-B4981D1CB637}" dt="2021-08-24T15:23:37.121" v="929" actId="20577"/>
          <ac:spMkLst>
            <pc:docMk/>
            <pc:sldMk cId="1405919667" sldId="294"/>
            <ac:spMk id="2" creationId="{5D8E008B-FFF3-9944-BD5E-1787B0E262C2}"/>
          </ac:spMkLst>
        </pc:spChg>
        <pc:spChg chg="mod">
          <ac:chgData name="Jeremy Becnel" userId="83c67da8-0358-45df-a8cb-c23f6394336a" providerId="ADAL" clId="{D039CBDB-F430-4F87-8187-B4981D1CB637}" dt="2021-08-24T15:23:51.311" v="932" actId="207"/>
          <ac:spMkLst>
            <pc:docMk/>
            <pc:sldMk cId="1405919667" sldId="294"/>
            <ac:spMk id="3" creationId="{450BC100-F5CC-C349-8533-466CB80CA32D}"/>
          </ac:spMkLst>
        </pc:spChg>
      </pc:sldChg>
    </pc:docChg>
  </pc:docChgLst>
  <pc:docChgLst>
    <pc:chgData name="Jeremy Becnel" userId="83c67da8-0358-45df-a8cb-c23f6394336a" providerId="ADAL" clId="{38E3C424-A125-4F1F-95ED-CBF178E67AAA}"/>
    <pc:docChg chg="custSel delSld modSld">
      <pc:chgData name="Jeremy Becnel" userId="83c67da8-0358-45df-a8cb-c23f6394336a" providerId="ADAL" clId="{38E3C424-A125-4F1F-95ED-CBF178E67AAA}" dt="2023-06-03T16:13:27.942" v="36" actId="47"/>
      <pc:docMkLst>
        <pc:docMk/>
      </pc:docMkLst>
      <pc:sldChg chg="addSp delSp modSp mod">
        <pc:chgData name="Jeremy Becnel" userId="83c67da8-0358-45df-a8cb-c23f6394336a" providerId="ADAL" clId="{38E3C424-A125-4F1F-95ED-CBF178E67AAA}" dt="2023-06-03T16:12:35.857" v="35" actId="478"/>
        <pc:sldMkLst>
          <pc:docMk/>
          <pc:sldMk cId="4064205447" sldId="256"/>
        </pc:sldMkLst>
        <pc:spChg chg="mod">
          <ac:chgData name="Jeremy Becnel" userId="83c67da8-0358-45df-a8cb-c23f6394336a" providerId="ADAL" clId="{38E3C424-A125-4F1F-95ED-CBF178E67AAA}" dt="2023-06-03T16:12:29.763" v="33" actId="20577"/>
          <ac:spMkLst>
            <pc:docMk/>
            <pc:sldMk cId="4064205447" sldId="256"/>
            <ac:spMk id="2" creationId="{3EDA4F8A-DB69-D245-885F-D59D03C2CEB8}"/>
          </ac:spMkLst>
        </pc:spChg>
        <pc:spChg chg="del mod">
          <ac:chgData name="Jeremy Becnel" userId="83c67da8-0358-45df-a8cb-c23f6394336a" providerId="ADAL" clId="{38E3C424-A125-4F1F-95ED-CBF178E67AAA}" dt="2023-06-03T16:12:35.857" v="35" actId="478"/>
          <ac:spMkLst>
            <pc:docMk/>
            <pc:sldMk cId="4064205447" sldId="256"/>
            <ac:spMk id="3" creationId="{38338B68-4627-9A42-AD2F-6DBFF36ABDE4}"/>
          </ac:spMkLst>
        </pc:spChg>
        <pc:spChg chg="add mod">
          <ac:chgData name="Jeremy Becnel" userId="83c67da8-0358-45df-a8cb-c23f6394336a" providerId="ADAL" clId="{38E3C424-A125-4F1F-95ED-CBF178E67AAA}" dt="2023-06-03T16:12:35.857" v="35" actId="478"/>
          <ac:spMkLst>
            <pc:docMk/>
            <pc:sldMk cId="4064205447" sldId="256"/>
            <ac:spMk id="5" creationId="{E161F715-A5E0-BBC9-F69F-56AE32F868FB}"/>
          </ac:spMkLst>
        </pc:spChg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263269298" sldId="257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3188350343" sldId="266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968957810" sldId="268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1941647838" sldId="269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3702014575" sldId="270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1733427558" sldId="271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822037526" sldId="272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1701472965" sldId="273"/>
        </pc:sldMkLst>
      </pc:sldChg>
      <pc:sldChg chg="del">
        <pc:chgData name="Jeremy Becnel" userId="83c67da8-0358-45df-a8cb-c23f6394336a" providerId="ADAL" clId="{38E3C424-A125-4F1F-95ED-CBF178E67AAA}" dt="2023-06-03T16:11:37.659" v="1" actId="47"/>
        <pc:sldMkLst>
          <pc:docMk/>
          <pc:sldMk cId="3636692046" sldId="274"/>
        </pc:sldMkLst>
      </pc:sldChg>
      <pc:sldChg chg="del">
        <pc:chgData name="Jeremy Becnel" userId="83c67da8-0358-45df-a8cb-c23f6394336a" providerId="ADAL" clId="{38E3C424-A125-4F1F-95ED-CBF178E67AAA}" dt="2023-06-03T16:12:03.447" v="15" actId="47"/>
        <pc:sldMkLst>
          <pc:docMk/>
          <pc:sldMk cId="2861563702" sldId="276"/>
        </pc:sldMkLst>
      </pc:sldChg>
      <pc:sldChg chg="del">
        <pc:chgData name="Jeremy Becnel" userId="83c67da8-0358-45df-a8cb-c23f6394336a" providerId="ADAL" clId="{38E3C424-A125-4F1F-95ED-CBF178E67AAA}" dt="2023-06-03T16:12:05.086" v="16" actId="47"/>
        <pc:sldMkLst>
          <pc:docMk/>
          <pc:sldMk cId="624494701" sldId="277"/>
        </pc:sldMkLst>
      </pc:sldChg>
      <pc:sldChg chg="del">
        <pc:chgData name="Jeremy Becnel" userId="83c67da8-0358-45df-a8cb-c23f6394336a" providerId="ADAL" clId="{38E3C424-A125-4F1F-95ED-CBF178E67AAA}" dt="2023-06-03T16:12:10.277" v="17" actId="47"/>
        <pc:sldMkLst>
          <pc:docMk/>
          <pc:sldMk cId="2558629445" sldId="278"/>
        </pc:sldMkLst>
      </pc:sldChg>
      <pc:sldChg chg="del">
        <pc:chgData name="Jeremy Becnel" userId="83c67da8-0358-45df-a8cb-c23f6394336a" providerId="ADAL" clId="{38E3C424-A125-4F1F-95ED-CBF178E67AAA}" dt="2023-06-03T16:13:27.942" v="36" actId="47"/>
        <pc:sldMkLst>
          <pc:docMk/>
          <pc:sldMk cId="3625100213" sldId="279"/>
        </pc:sldMkLst>
      </pc:sldChg>
      <pc:sldChg chg="del">
        <pc:chgData name="Jeremy Becnel" userId="83c67da8-0358-45df-a8cb-c23f6394336a" providerId="ADAL" clId="{38E3C424-A125-4F1F-95ED-CBF178E67AAA}" dt="2023-06-03T16:12:15.736" v="18" actId="47"/>
        <pc:sldMkLst>
          <pc:docMk/>
          <pc:sldMk cId="2205805567" sldId="280"/>
        </pc:sldMkLst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3072274453" sldId="290"/>
        </pc:sldMkLst>
      </pc:sldChg>
      <pc:sldChg chg="modSp mod">
        <pc:chgData name="Jeremy Becnel" userId="83c67da8-0358-45df-a8cb-c23f6394336a" providerId="ADAL" clId="{38E3C424-A125-4F1F-95ED-CBF178E67AAA}" dt="2023-06-03T16:11:58.302" v="14" actId="20577"/>
        <pc:sldMkLst>
          <pc:docMk/>
          <pc:sldMk cId="3760011554" sldId="291"/>
        </pc:sldMkLst>
        <pc:spChg chg="mod">
          <ac:chgData name="Jeremy Becnel" userId="83c67da8-0358-45df-a8cb-c23f6394336a" providerId="ADAL" clId="{38E3C424-A125-4F1F-95ED-CBF178E67AAA}" dt="2023-06-03T16:11:58.302" v="14" actId="20577"/>
          <ac:spMkLst>
            <pc:docMk/>
            <pc:sldMk cId="3760011554" sldId="291"/>
            <ac:spMk id="2" creationId="{5D8E008B-FFF3-9944-BD5E-1787B0E262C2}"/>
          </ac:spMkLst>
        </pc:spChg>
      </pc:sldChg>
      <pc:sldChg chg="del">
        <pc:chgData name="Jeremy Becnel" userId="83c67da8-0358-45df-a8cb-c23f6394336a" providerId="ADAL" clId="{38E3C424-A125-4F1F-95ED-CBF178E67AAA}" dt="2023-06-03T16:11:28.426" v="0" actId="2696"/>
        <pc:sldMkLst>
          <pc:docMk/>
          <pc:sldMk cId="1789126440" sldId="293"/>
        </pc:sldMkLst>
      </pc:sldChg>
    </pc:docChg>
  </pc:docChgLst>
  <pc:docChgLst>
    <pc:chgData name="Jeremy Becnel" userId="83c67da8-0358-45df-a8cb-c23f6394336a" providerId="ADAL" clId="{9D848DB3-D377-4467-8FD6-43E0520F560A}"/>
    <pc:docChg chg="undo custSel addSld delSld modSld sldOrd">
      <pc:chgData name="Jeremy Becnel" userId="83c67da8-0358-45df-a8cb-c23f6394336a" providerId="ADAL" clId="{9D848DB3-D377-4467-8FD6-43E0520F560A}" dt="2021-05-20T00:27:06.738" v="1029" actId="27636"/>
      <pc:docMkLst>
        <pc:docMk/>
      </pc:docMkLst>
      <pc:sldChg chg="modSp mod">
        <pc:chgData name="Jeremy Becnel" userId="83c67da8-0358-45df-a8cb-c23f6394336a" providerId="ADAL" clId="{9D848DB3-D377-4467-8FD6-43E0520F560A}" dt="2021-05-19T23:07:35.677" v="27" actId="403"/>
        <pc:sldMkLst>
          <pc:docMk/>
          <pc:sldMk cId="4064205447" sldId="256"/>
        </pc:sldMkLst>
        <pc:spChg chg="mod">
          <ac:chgData name="Jeremy Becnel" userId="83c67da8-0358-45df-a8cb-c23f6394336a" providerId="ADAL" clId="{9D848DB3-D377-4467-8FD6-43E0520F560A}" dt="2021-05-19T23:07:35.677" v="27" actId="403"/>
          <ac:spMkLst>
            <pc:docMk/>
            <pc:sldMk cId="4064205447" sldId="256"/>
            <ac:spMk id="3" creationId="{38338B68-4627-9A42-AD2F-6DBFF36ABDE4}"/>
          </ac:spMkLst>
        </pc:spChg>
      </pc:sldChg>
      <pc:sldChg chg="modSp mod modNotesTx">
        <pc:chgData name="Jeremy Becnel" userId="83c67da8-0358-45df-a8cb-c23f6394336a" providerId="ADAL" clId="{9D848DB3-D377-4467-8FD6-43E0520F560A}" dt="2021-05-19T23:39:15.209" v="236" actId="20577"/>
        <pc:sldMkLst>
          <pc:docMk/>
          <pc:sldMk cId="263269298" sldId="257"/>
        </pc:sldMkLst>
        <pc:spChg chg="mod">
          <ac:chgData name="Jeremy Becnel" userId="83c67da8-0358-45df-a8cb-c23f6394336a" providerId="ADAL" clId="{9D848DB3-D377-4467-8FD6-43E0520F560A}" dt="2021-05-19T23:07:41.491" v="28" actId="1076"/>
          <ac:spMkLst>
            <pc:docMk/>
            <pc:sldMk cId="263269298" sldId="257"/>
            <ac:spMk id="3" creationId="{B61BD8D3-04B8-DB4C-81DB-855D1ABF214C}"/>
          </ac:spMkLst>
        </pc:spChg>
      </pc:sldChg>
      <pc:sldChg chg="modSp mod modNotesTx">
        <pc:chgData name="Jeremy Becnel" userId="83c67da8-0358-45df-a8cb-c23f6394336a" providerId="ADAL" clId="{9D848DB3-D377-4467-8FD6-43E0520F560A}" dt="2021-05-19T23:07:18.812" v="25" actId="20577"/>
        <pc:sldMkLst>
          <pc:docMk/>
          <pc:sldMk cId="1567435852" sldId="263"/>
        </pc:sldMkLst>
        <pc:spChg chg="mod">
          <ac:chgData name="Jeremy Becnel" userId="83c67da8-0358-45df-a8cb-c23f6394336a" providerId="ADAL" clId="{9D848DB3-D377-4467-8FD6-43E0520F560A}" dt="2021-05-19T23:06:09.702" v="1" actId="1076"/>
          <ac:spMkLst>
            <pc:docMk/>
            <pc:sldMk cId="1567435852" sldId="263"/>
            <ac:spMk id="3" creationId="{B61BD8D3-04B8-DB4C-81DB-855D1ABF214C}"/>
          </ac:spMkLst>
        </pc:spChg>
        <pc:spChg chg="mod">
          <ac:chgData name="Jeremy Becnel" userId="83c67da8-0358-45df-a8cb-c23f6394336a" providerId="ADAL" clId="{9D848DB3-D377-4467-8FD6-43E0520F560A}" dt="2021-05-19T23:06:21.540" v="3" actId="1076"/>
          <ac:spMkLst>
            <pc:docMk/>
            <pc:sldMk cId="1567435852" sldId="263"/>
            <ac:spMk id="4" creationId="{546E6C82-DDF9-413B-9155-442BDE784F0D}"/>
          </ac:spMkLst>
        </pc:spChg>
        <pc:spChg chg="mod">
          <ac:chgData name="Jeremy Becnel" userId="83c67da8-0358-45df-a8cb-c23f6394336a" providerId="ADAL" clId="{9D848DB3-D377-4467-8FD6-43E0520F560A}" dt="2021-05-19T23:06:15.095" v="2" actId="1076"/>
          <ac:spMkLst>
            <pc:docMk/>
            <pc:sldMk cId="1567435852" sldId="263"/>
            <ac:spMk id="6" creationId="{EA963FEC-AA3B-485C-87A0-446CC1059D24}"/>
          </ac:spMkLst>
        </pc:spChg>
        <pc:spChg chg="mod">
          <ac:chgData name="Jeremy Becnel" userId="83c67da8-0358-45df-a8cb-c23f6394336a" providerId="ADAL" clId="{9D848DB3-D377-4467-8FD6-43E0520F560A}" dt="2021-05-19T23:06:43.903" v="6" actId="115"/>
          <ac:spMkLst>
            <pc:docMk/>
            <pc:sldMk cId="1567435852" sldId="263"/>
            <ac:spMk id="7" creationId="{562F24C9-E8C5-4A47-9DCA-8088D67076A6}"/>
          </ac:spMkLst>
        </pc:spChg>
      </pc:sldChg>
      <pc:sldChg chg="modNotesTx">
        <pc:chgData name="Jeremy Becnel" userId="83c67da8-0358-45df-a8cb-c23f6394336a" providerId="ADAL" clId="{9D848DB3-D377-4467-8FD6-43E0520F560A}" dt="2021-05-19T23:38:59.083" v="176" actId="20577"/>
        <pc:sldMkLst>
          <pc:docMk/>
          <pc:sldMk cId="1305367084" sldId="265"/>
        </pc:sldMkLst>
      </pc:sldChg>
      <pc:sldChg chg="modNotesTx">
        <pc:chgData name="Jeremy Becnel" userId="83c67da8-0358-45df-a8cb-c23f6394336a" providerId="ADAL" clId="{9D848DB3-D377-4467-8FD6-43E0520F560A}" dt="2021-05-19T23:31:11.837" v="71" actId="20577"/>
        <pc:sldMkLst>
          <pc:docMk/>
          <pc:sldMk cId="3188350343" sldId="266"/>
        </pc:sldMkLst>
      </pc:sldChg>
      <pc:sldChg chg="modSp mod">
        <pc:chgData name="Jeremy Becnel" userId="83c67da8-0358-45df-a8cb-c23f6394336a" providerId="ADAL" clId="{9D848DB3-D377-4467-8FD6-43E0520F560A}" dt="2021-05-19T23:34:06.960" v="108" actId="12"/>
        <pc:sldMkLst>
          <pc:docMk/>
          <pc:sldMk cId="968957810" sldId="268"/>
        </pc:sldMkLst>
        <pc:spChg chg="mod">
          <ac:chgData name="Jeremy Becnel" userId="83c67da8-0358-45df-a8cb-c23f6394336a" providerId="ADAL" clId="{9D848DB3-D377-4467-8FD6-43E0520F560A}" dt="2021-05-19T23:34:06.960" v="108" actId="12"/>
          <ac:spMkLst>
            <pc:docMk/>
            <pc:sldMk cId="968957810" sldId="268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9D848DB3-D377-4467-8FD6-43E0520F560A}" dt="2021-05-19T23:09:41.931" v="29" actId="12"/>
        <pc:sldMkLst>
          <pc:docMk/>
          <pc:sldMk cId="1941647838" sldId="269"/>
        </pc:sldMkLst>
        <pc:spChg chg="mod">
          <ac:chgData name="Jeremy Becnel" userId="83c67da8-0358-45df-a8cb-c23f6394336a" providerId="ADAL" clId="{9D848DB3-D377-4467-8FD6-43E0520F560A}" dt="2021-05-19T23:09:41.931" v="29" actId="12"/>
          <ac:spMkLst>
            <pc:docMk/>
            <pc:sldMk cId="1941647838" sldId="269"/>
            <ac:spMk id="3" creationId="{450BC100-F5CC-C349-8533-466CB80CA32D}"/>
          </ac:spMkLst>
        </pc:spChg>
      </pc:sldChg>
      <pc:sldChg chg="modSp mod modNotesTx">
        <pc:chgData name="Jeremy Becnel" userId="83c67da8-0358-45df-a8cb-c23f6394336a" providerId="ADAL" clId="{9D848DB3-D377-4467-8FD6-43E0520F560A}" dt="2021-05-19T23:47:19.217" v="858" actId="12"/>
        <pc:sldMkLst>
          <pc:docMk/>
          <pc:sldMk cId="1733427558" sldId="271"/>
        </pc:sldMkLst>
        <pc:spChg chg="mod">
          <ac:chgData name="Jeremy Becnel" userId="83c67da8-0358-45df-a8cb-c23f6394336a" providerId="ADAL" clId="{9D848DB3-D377-4467-8FD6-43E0520F560A}" dt="2021-05-19T23:34:29.302" v="129" actId="20577"/>
          <ac:spMkLst>
            <pc:docMk/>
            <pc:sldMk cId="1733427558" sldId="271"/>
            <ac:spMk id="2" creationId="{5D8E008B-FFF3-9944-BD5E-1787B0E262C2}"/>
          </ac:spMkLst>
        </pc:spChg>
        <pc:spChg chg="mod">
          <ac:chgData name="Jeremy Becnel" userId="83c67da8-0358-45df-a8cb-c23f6394336a" providerId="ADAL" clId="{9D848DB3-D377-4467-8FD6-43E0520F560A}" dt="2021-05-19T23:47:19.217" v="858" actId="12"/>
          <ac:spMkLst>
            <pc:docMk/>
            <pc:sldMk cId="1733427558" sldId="271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9D848DB3-D377-4467-8FD6-43E0520F560A}" dt="2021-05-19T23:10:34.062" v="30" actId="12"/>
        <pc:sldMkLst>
          <pc:docMk/>
          <pc:sldMk cId="822037526" sldId="272"/>
        </pc:sldMkLst>
        <pc:spChg chg="mod">
          <ac:chgData name="Jeremy Becnel" userId="83c67da8-0358-45df-a8cb-c23f6394336a" providerId="ADAL" clId="{9D848DB3-D377-4467-8FD6-43E0520F560A}" dt="2021-05-19T23:10:34.062" v="30" actId="12"/>
          <ac:spMkLst>
            <pc:docMk/>
            <pc:sldMk cId="822037526" sldId="272"/>
            <ac:spMk id="3" creationId="{450BC100-F5CC-C349-8533-466CB80CA32D}"/>
          </ac:spMkLst>
        </pc:spChg>
      </pc:sldChg>
      <pc:sldChg chg="modSp mod modShow">
        <pc:chgData name="Jeremy Becnel" userId="83c67da8-0358-45df-a8cb-c23f6394336a" providerId="ADAL" clId="{9D848DB3-D377-4467-8FD6-43E0520F560A}" dt="2021-05-19T23:48:55.555" v="860" actId="729"/>
        <pc:sldMkLst>
          <pc:docMk/>
          <pc:sldMk cId="2720399787" sldId="275"/>
        </pc:sldMkLst>
        <pc:spChg chg="mod">
          <ac:chgData name="Jeremy Becnel" userId="83c67da8-0358-45df-a8cb-c23f6394336a" providerId="ADAL" clId="{9D848DB3-D377-4467-8FD6-43E0520F560A}" dt="2021-05-19T23:11:15.239" v="31" actId="12"/>
          <ac:spMkLst>
            <pc:docMk/>
            <pc:sldMk cId="2720399787" sldId="275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9D848DB3-D377-4467-8FD6-43E0520F560A}" dt="2021-05-19T23:58:35.026" v="949" actId="13926"/>
        <pc:sldMkLst>
          <pc:docMk/>
          <pc:sldMk cId="2861563702" sldId="276"/>
        </pc:sldMkLst>
        <pc:spChg chg="mod">
          <ac:chgData name="Jeremy Becnel" userId="83c67da8-0358-45df-a8cb-c23f6394336a" providerId="ADAL" clId="{9D848DB3-D377-4467-8FD6-43E0520F560A}" dt="2021-05-19T23:58:35.026" v="949" actId="13926"/>
          <ac:spMkLst>
            <pc:docMk/>
            <pc:sldMk cId="2861563702" sldId="276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9D848DB3-D377-4467-8FD6-43E0520F560A}" dt="2021-05-20T00:27:06.738" v="1029" actId="27636"/>
        <pc:sldMkLst>
          <pc:docMk/>
          <pc:sldMk cId="2558629445" sldId="278"/>
        </pc:sldMkLst>
        <pc:spChg chg="mod">
          <ac:chgData name="Jeremy Becnel" userId="83c67da8-0358-45df-a8cb-c23f6394336a" providerId="ADAL" clId="{9D848DB3-D377-4467-8FD6-43E0520F560A}" dt="2021-05-20T00:27:06.738" v="1029" actId="27636"/>
          <ac:spMkLst>
            <pc:docMk/>
            <pc:sldMk cId="2558629445" sldId="278"/>
            <ac:spMk id="3" creationId="{B61BD8D3-04B8-DB4C-81DB-855D1ABF214C}"/>
          </ac:spMkLst>
        </pc:spChg>
      </pc:sldChg>
      <pc:sldChg chg="addSp modSp mod">
        <pc:chgData name="Jeremy Becnel" userId="83c67da8-0358-45df-a8cb-c23f6394336a" providerId="ADAL" clId="{9D848DB3-D377-4467-8FD6-43E0520F560A}" dt="2021-05-19T23:37:24.690" v="136" actId="1037"/>
        <pc:sldMkLst>
          <pc:docMk/>
          <pc:sldMk cId="1764637434" sldId="282"/>
        </pc:sldMkLst>
        <pc:spChg chg="mod">
          <ac:chgData name="Jeremy Becnel" userId="83c67da8-0358-45df-a8cb-c23f6394336a" providerId="ADAL" clId="{9D848DB3-D377-4467-8FD6-43E0520F560A}" dt="2021-05-19T23:37:24.690" v="136" actId="1037"/>
          <ac:spMkLst>
            <pc:docMk/>
            <pc:sldMk cId="1764637434" sldId="282"/>
            <ac:spMk id="2" creationId="{5FF2BCA3-366B-174B-AAE8-AF285FBEF7DC}"/>
          </ac:spMkLst>
        </pc:spChg>
        <pc:spChg chg="add mod">
          <ac:chgData name="Jeremy Becnel" userId="83c67da8-0358-45df-a8cb-c23f6394336a" providerId="ADAL" clId="{9D848DB3-D377-4467-8FD6-43E0520F560A}" dt="2021-05-19T23:37:16.852" v="133" actId="1076"/>
          <ac:spMkLst>
            <pc:docMk/>
            <pc:sldMk cId="1764637434" sldId="282"/>
            <ac:spMk id="10" creationId="{D363A4E9-1143-4A71-B2C0-B06751B62B8B}"/>
          </ac:spMkLst>
        </pc:spChg>
      </pc:sldChg>
      <pc:sldChg chg="modSp mod">
        <pc:chgData name="Jeremy Becnel" userId="83c67da8-0358-45df-a8cb-c23f6394336a" providerId="ADAL" clId="{9D848DB3-D377-4467-8FD6-43E0520F560A}" dt="2021-05-19T23:38:10.980" v="175" actId="1036"/>
        <pc:sldMkLst>
          <pc:docMk/>
          <pc:sldMk cId="3729114165" sldId="284"/>
        </pc:sldMkLst>
        <pc:spChg chg="mod">
          <ac:chgData name="Jeremy Becnel" userId="83c67da8-0358-45df-a8cb-c23f6394336a" providerId="ADAL" clId="{9D848DB3-D377-4467-8FD6-43E0520F560A}" dt="2021-05-19T23:38:07.862" v="154" actId="14100"/>
          <ac:spMkLst>
            <pc:docMk/>
            <pc:sldMk cId="3729114165" sldId="284"/>
            <ac:spMk id="3" creationId="{450BC100-F5CC-C349-8533-466CB80CA32D}"/>
          </ac:spMkLst>
        </pc:spChg>
        <pc:picChg chg="mod">
          <ac:chgData name="Jeremy Becnel" userId="83c67da8-0358-45df-a8cb-c23f6394336a" providerId="ADAL" clId="{9D848DB3-D377-4467-8FD6-43E0520F560A}" dt="2021-05-19T23:38:10.980" v="175" actId="1036"/>
          <ac:picMkLst>
            <pc:docMk/>
            <pc:sldMk cId="3729114165" sldId="284"/>
            <ac:picMk id="4" creationId="{1F194DBB-3336-45C8-9073-C0AEEAC18042}"/>
          </ac:picMkLst>
        </pc:picChg>
      </pc:sldChg>
      <pc:sldChg chg="modSp mod">
        <pc:chgData name="Jeremy Becnel" userId="83c67da8-0358-45df-a8cb-c23f6394336a" providerId="ADAL" clId="{9D848DB3-D377-4467-8FD6-43E0520F560A}" dt="2021-05-19T23:25:21.689" v="35" actId="12"/>
        <pc:sldMkLst>
          <pc:docMk/>
          <pc:sldMk cId="2230994594" sldId="286"/>
        </pc:sldMkLst>
        <pc:spChg chg="mod">
          <ac:chgData name="Jeremy Becnel" userId="83c67da8-0358-45df-a8cb-c23f6394336a" providerId="ADAL" clId="{9D848DB3-D377-4467-8FD6-43E0520F560A}" dt="2021-05-19T23:25:21.689" v="35" actId="12"/>
          <ac:spMkLst>
            <pc:docMk/>
            <pc:sldMk cId="2230994594" sldId="286"/>
            <ac:spMk id="3" creationId="{450BC100-F5CC-C349-8533-466CB80CA32D}"/>
          </ac:spMkLst>
        </pc:spChg>
      </pc:sldChg>
      <pc:sldChg chg="add">
        <pc:chgData name="Jeremy Becnel" userId="83c67da8-0358-45df-a8cb-c23f6394336a" providerId="ADAL" clId="{9D848DB3-D377-4467-8FD6-43E0520F560A}" dt="2021-05-19T23:27:12.539" v="45" actId="2890"/>
        <pc:sldMkLst>
          <pc:docMk/>
          <pc:sldMk cId="2793419415" sldId="289"/>
        </pc:sldMkLst>
      </pc:sldChg>
      <pc:sldChg chg="modSp mod modNotesTx">
        <pc:chgData name="Jeremy Becnel" userId="83c67da8-0358-45df-a8cb-c23f6394336a" providerId="ADAL" clId="{9D848DB3-D377-4467-8FD6-43E0520F560A}" dt="2021-05-19T23:32:55.515" v="107" actId="20577"/>
        <pc:sldMkLst>
          <pc:docMk/>
          <pc:sldMk cId="3072274453" sldId="290"/>
        </pc:sldMkLst>
        <pc:spChg chg="mod">
          <ac:chgData name="Jeremy Becnel" userId="83c67da8-0358-45df-a8cb-c23f6394336a" providerId="ADAL" clId="{9D848DB3-D377-4467-8FD6-43E0520F560A}" dt="2021-05-19T23:31:57.244" v="74"/>
          <ac:spMkLst>
            <pc:docMk/>
            <pc:sldMk cId="3072274453" sldId="290"/>
            <ac:spMk id="2" creationId="{5FF2BCA3-366B-174B-AAE8-AF285FBEF7DC}"/>
          </ac:spMkLst>
        </pc:spChg>
        <pc:spChg chg="mod">
          <ac:chgData name="Jeremy Becnel" userId="83c67da8-0358-45df-a8cb-c23f6394336a" providerId="ADAL" clId="{9D848DB3-D377-4467-8FD6-43E0520F560A}" dt="2021-05-19T23:32:33.882" v="75"/>
          <ac:spMkLst>
            <pc:docMk/>
            <pc:sldMk cId="3072274453" sldId="290"/>
            <ac:spMk id="4" creationId="{D7C34199-F08A-4721-AE3A-696E2A445970}"/>
          </ac:spMkLst>
        </pc:spChg>
      </pc:sldChg>
      <pc:sldChg chg="addSp modSp add mod modNotesTx">
        <pc:chgData name="Jeremy Becnel" userId="83c67da8-0358-45df-a8cb-c23f6394336a" providerId="ADAL" clId="{9D848DB3-D377-4467-8FD6-43E0520F560A}" dt="2021-05-19T23:58:00.052" v="948" actId="14100"/>
        <pc:sldMkLst>
          <pc:docMk/>
          <pc:sldMk cId="3760011554" sldId="291"/>
        </pc:sldMkLst>
        <pc:spChg chg="mod">
          <ac:chgData name="Jeremy Becnel" userId="83c67da8-0358-45df-a8cb-c23f6394336a" providerId="ADAL" clId="{9D848DB3-D377-4467-8FD6-43E0520F560A}" dt="2021-05-19T23:50:22.189" v="884" actId="20577"/>
          <ac:spMkLst>
            <pc:docMk/>
            <pc:sldMk cId="3760011554" sldId="291"/>
            <ac:spMk id="2" creationId="{5D8E008B-FFF3-9944-BD5E-1787B0E262C2}"/>
          </ac:spMkLst>
        </pc:spChg>
        <pc:spChg chg="mod">
          <ac:chgData name="Jeremy Becnel" userId="83c67da8-0358-45df-a8cb-c23f6394336a" providerId="ADAL" clId="{9D848DB3-D377-4467-8FD6-43E0520F560A}" dt="2021-05-19T23:57:02.651" v="918" actId="14100"/>
          <ac:spMkLst>
            <pc:docMk/>
            <pc:sldMk cId="3760011554" sldId="291"/>
            <ac:spMk id="3" creationId="{450BC100-F5CC-C349-8533-466CB80CA32D}"/>
          </ac:spMkLst>
        </pc:spChg>
        <pc:spChg chg="add mod">
          <ac:chgData name="Jeremy Becnel" userId="83c67da8-0358-45df-a8cb-c23f6394336a" providerId="ADAL" clId="{9D848DB3-D377-4467-8FD6-43E0520F560A}" dt="2021-05-19T23:58:00.052" v="948" actId="14100"/>
          <ac:spMkLst>
            <pc:docMk/>
            <pc:sldMk cId="3760011554" sldId="291"/>
            <ac:spMk id="5" creationId="{84A0108F-B312-45B2-93AC-6B514DE15694}"/>
          </ac:spMkLst>
        </pc:spChg>
        <pc:picChg chg="add mod">
          <ac:chgData name="Jeremy Becnel" userId="83c67da8-0358-45df-a8cb-c23f6394336a" providerId="ADAL" clId="{9D848DB3-D377-4467-8FD6-43E0520F560A}" dt="2021-05-19T23:57:53.719" v="947" actId="1076"/>
          <ac:picMkLst>
            <pc:docMk/>
            <pc:sldMk cId="3760011554" sldId="291"/>
            <ac:picMk id="6" creationId="{F5FD14EC-4DFC-475A-A1FB-2C1AEFB168D3}"/>
          </ac:picMkLst>
        </pc:picChg>
      </pc:sldChg>
    </pc:docChg>
  </pc:docChgLst>
  <pc:docChgLst>
    <pc:chgData name="Jeremy Becnel" userId="83c67da8-0358-45df-a8cb-c23f6394336a" providerId="ADAL" clId="{FDAE00C4-F8D5-42A9-9036-485991282B87}"/>
    <pc:docChg chg="undo custSel modSld">
      <pc:chgData name="Jeremy Becnel" userId="83c67da8-0358-45df-a8cb-c23f6394336a" providerId="ADAL" clId="{FDAE00C4-F8D5-42A9-9036-485991282B87}" dt="2021-05-23T23:19:32.528" v="7" actId="113"/>
      <pc:docMkLst>
        <pc:docMk/>
      </pc:docMkLst>
      <pc:sldChg chg="modSp mod">
        <pc:chgData name="Jeremy Becnel" userId="83c67da8-0358-45df-a8cb-c23f6394336a" providerId="ADAL" clId="{FDAE00C4-F8D5-42A9-9036-485991282B87}" dt="2021-05-23T23:19:32.528" v="7" actId="113"/>
        <pc:sldMkLst>
          <pc:docMk/>
          <pc:sldMk cId="3760011554" sldId="291"/>
        </pc:sldMkLst>
        <pc:spChg chg="mod">
          <ac:chgData name="Jeremy Becnel" userId="83c67da8-0358-45df-a8cb-c23f6394336a" providerId="ADAL" clId="{FDAE00C4-F8D5-42A9-9036-485991282B87}" dt="2021-05-23T23:19:32.528" v="7" actId="113"/>
          <ac:spMkLst>
            <pc:docMk/>
            <pc:sldMk cId="3760011554" sldId="291"/>
            <ac:spMk id="5" creationId="{84A0108F-B312-45B2-93AC-6B514DE15694}"/>
          </ac:spMkLst>
        </pc:spChg>
      </pc:sldChg>
    </pc:docChg>
  </pc:docChgLst>
  <pc:docChgLst>
    <pc:chgData name="Jeremy Becnel" userId="83c67da8-0358-45df-a8cb-c23f6394336a" providerId="ADAL" clId="{89D2AFF7-A80F-4538-82ED-D3A43BF81389}"/>
    <pc:docChg chg="undo custSel addSld delSld modSld">
      <pc:chgData name="Jeremy Becnel" userId="83c67da8-0358-45df-a8cb-c23f6394336a" providerId="ADAL" clId="{89D2AFF7-A80F-4538-82ED-D3A43BF81389}" dt="2022-08-16T20:15:49.254" v="770" actId="14100"/>
      <pc:docMkLst>
        <pc:docMk/>
      </pc:docMkLst>
      <pc:sldChg chg="modSp add del mod">
        <pc:chgData name="Jeremy Becnel" userId="83c67da8-0358-45df-a8cb-c23f6394336a" providerId="ADAL" clId="{89D2AFF7-A80F-4538-82ED-D3A43BF81389}" dt="2022-08-03T16:18:13.054" v="487" actId="47"/>
        <pc:sldMkLst>
          <pc:docMk/>
          <pc:sldMk cId="4064205447" sldId="256"/>
        </pc:sldMkLst>
        <pc:spChg chg="mod">
          <ac:chgData name="Jeremy Becnel" userId="83c67da8-0358-45df-a8cb-c23f6394336a" providerId="ADAL" clId="{89D2AFF7-A80F-4538-82ED-D3A43BF81389}" dt="2022-08-02T14:48:12.412" v="1" actId="6549"/>
          <ac:spMkLst>
            <pc:docMk/>
            <pc:sldMk cId="4064205447" sldId="256"/>
            <ac:spMk id="3" creationId="{38338B68-4627-9A42-AD2F-6DBFF36ABDE4}"/>
          </ac:spMkLst>
        </pc:spChg>
      </pc:sldChg>
      <pc:sldChg chg="modSp mod">
        <pc:chgData name="Jeremy Becnel" userId="83c67da8-0358-45df-a8cb-c23f6394336a" providerId="ADAL" clId="{89D2AFF7-A80F-4538-82ED-D3A43BF81389}" dt="2022-08-02T14:59:06.855" v="485" actId="20577"/>
        <pc:sldMkLst>
          <pc:docMk/>
          <pc:sldMk cId="263269298" sldId="257"/>
        </pc:sldMkLst>
        <pc:spChg chg="mod">
          <ac:chgData name="Jeremy Becnel" userId="83c67da8-0358-45df-a8cb-c23f6394336a" providerId="ADAL" clId="{89D2AFF7-A80F-4538-82ED-D3A43BF81389}" dt="2022-08-02T14:59:01.583" v="483" actId="20577"/>
          <ac:spMkLst>
            <pc:docMk/>
            <pc:sldMk cId="263269298" sldId="257"/>
            <ac:spMk id="2" creationId="{071856F9-D6EA-E84B-8C52-815FA0A3538F}"/>
          </ac:spMkLst>
        </pc:spChg>
        <pc:spChg chg="mod">
          <ac:chgData name="Jeremy Becnel" userId="83c67da8-0358-45df-a8cb-c23f6394336a" providerId="ADAL" clId="{89D2AFF7-A80F-4538-82ED-D3A43BF81389}" dt="2022-08-02T14:59:06.855" v="485" actId="20577"/>
          <ac:spMkLst>
            <pc:docMk/>
            <pc:sldMk cId="263269298" sldId="257"/>
            <ac:spMk id="3" creationId="{B61BD8D3-04B8-DB4C-81DB-855D1ABF214C}"/>
          </ac:spMkLst>
        </pc:spChg>
      </pc:sldChg>
      <pc:sldChg chg="del">
        <pc:chgData name="Jeremy Becnel" userId="83c67da8-0358-45df-a8cb-c23f6394336a" providerId="ADAL" clId="{89D2AFF7-A80F-4538-82ED-D3A43BF81389}" dt="2022-08-02T14:49:05.712" v="2" actId="47"/>
        <pc:sldMkLst>
          <pc:docMk/>
          <pc:sldMk cId="2560393877" sldId="259"/>
        </pc:sldMkLst>
      </pc:sldChg>
      <pc:sldChg chg="del">
        <pc:chgData name="Jeremy Becnel" userId="83c67da8-0358-45df-a8cb-c23f6394336a" providerId="ADAL" clId="{89D2AFF7-A80F-4538-82ED-D3A43BF81389}" dt="2022-08-02T14:49:05.712" v="2" actId="47"/>
        <pc:sldMkLst>
          <pc:docMk/>
          <pc:sldMk cId="1567435852" sldId="263"/>
        </pc:sldMkLst>
      </pc:sldChg>
      <pc:sldChg chg="del">
        <pc:chgData name="Jeremy Becnel" userId="83c67da8-0358-45df-a8cb-c23f6394336a" providerId="ADAL" clId="{89D2AFF7-A80F-4538-82ED-D3A43BF81389}" dt="2022-08-02T14:49:05.712" v="2" actId="47"/>
        <pc:sldMkLst>
          <pc:docMk/>
          <pc:sldMk cId="1305367084" sldId="265"/>
        </pc:sldMkLst>
      </pc:sldChg>
      <pc:sldChg chg="modNotesTx">
        <pc:chgData name="Jeremy Becnel" userId="83c67da8-0358-45df-a8cb-c23f6394336a" providerId="ADAL" clId="{89D2AFF7-A80F-4538-82ED-D3A43BF81389}" dt="2022-08-02T14:50:04.241" v="4" actId="20577"/>
        <pc:sldMkLst>
          <pc:docMk/>
          <pc:sldMk cId="968957810" sldId="268"/>
        </pc:sldMkLst>
      </pc:sldChg>
      <pc:sldChg chg="modNotesTx">
        <pc:chgData name="Jeremy Becnel" userId="83c67da8-0358-45df-a8cb-c23f6394336a" providerId="ADAL" clId="{89D2AFF7-A80F-4538-82ED-D3A43BF81389}" dt="2022-08-03T16:26:15.718" v="499" actId="20577"/>
        <pc:sldMkLst>
          <pc:docMk/>
          <pc:sldMk cId="3636692046" sldId="274"/>
        </pc:sldMkLst>
      </pc:sldChg>
      <pc:sldChg chg="del">
        <pc:chgData name="Jeremy Becnel" userId="83c67da8-0358-45df-a8cb-c23f6394336a" providerId="ADAL" clId="{89D2AFF7-A80F-4538-82ED-D3A43BF81389}" dt="2022-08-02T14:50:41.782" v="5" actId="47"/>
        <pc:sldMkLst>
          <pc:docMk/>
          <pc:sldMk cId="2720399787" sldId="275"/>
        </pc:sldMkLst>
      </pc:sldChg>
      <pc:sldChg chg="modSp mod modNotesTx">
        <pc:chgData name="Jeremy Becnel" userId="83c67da8-0358-45df-a8cb-c23f6394336a" providerId="ADAL" clId="{89D2AFF7-A80F-4538-82ED-D3A43BF81389}" dt="2022-08-16T20:14:52.719" v="712" actId="12"/>
        <pc:sldMkLst>
          <pc:docMk/>
          <pc:sldMk cId="2861563702" sldId="276"/>
        </pc:sldMkLst>
        <pc:spChg chg="mod">
          <ac:chgData name="Jeremy Becnel" userId="83c67da8-0358-45df-a8cb-c23f6394336a" providerId="ADAL" clId="{89D2AFF7-A80F-4538-82ED-D3A43BF81389}" dt="2022-08-16T20:14:52.719" v="712" actId="12"/>
          <ac:spMkLst>
            <pc:docMk/>
            <pc:sldMk cId="2861563702" sldId="276"/>
            <ac:spMk id="3" creationId="{450BC100-F5CC-C349-8533-466CB80CA32D}"/>
          </ac:spMkLst>
        </pc:spChg>
      </pc:sldChg>
      <pc:sldChg chg="modSp mod modNotesTx">
        <pc:chgData name="Jeremy Becnel" userId="83c67da8-0358-45df-a8cb-c23f6394336a" providerId="ADAL" clId="{89D2AFF7-A80F-4538-82ED-D3A43BF81389}" dt="2022-08-16T20:15:49.254" v="770" actId="14100"/>
        <pc:sldMkLst>
          <pc:docMk/>
          <pc:sldMk cId="2558629445" sldId="278"/>
        </pc:sldMkLst>
        <pc:spChg chg="mod">
          <ac:chgData name="Jeremy Becnel" userId="83c67da8-0358-45df-a8cb-c23f6394336a" providerId="ADAL" clId="{89D2AFF7-A80F-4538-82ED-D3A43BF81389}" dt="2022-08-16T20:15:49.254" v="770" actId="14100"/>
          <ac:spMkLst>
            <pc:docMk/>
            <pc:sldMk cId="2558629445" sldId="278"/>
            <ac:spMk id="3" creationId="{B61BD8D3-04B8-DB4C-81DB-855D1ABF214C}"/>
          </ac:spMkLst>
        </pc:spChg>
      </pc:sldChg>
      <pc:sldChg chg="modSp mod modNotesTx">
        <pc:chgData name="Jeremy Becnel" userId="83c67da8-0358-45df-a8cb-c23f6394336a" providerId="ADAL" clId="{89D2AFF7-A80F-4538-82ED-D3A43BF81389}" dt="2022-08-03T16:33:03.100" v="649" actId="12"/>
        <pc:sldMkLst>
          <pc:docMk/>
          <pc:sldMk cId="3625100213" sldId="279"/>
        </pc:sldMkLst>
        <pc:spChg chg="mod">
          <ac:chgData name="Jeremy Becnel" userId="83c67da8-0358-45df-a8cb-c23f6394336a" providerId="ADAL" clId="{89D2AFF7-A80F-4538-82ED-D3A43BF81389}" dt="2022-08-03T16:33:03.100" v="649" actId="12"/>
          <ac:spMkLst>
            <pc:docMk/>
            <pc:sldMk cId="3625100213" sldId="279"/>
            <ac:spMk id="3" creationId="{B61BD8D3-04B8-DB4C-81DB-855D1ABF214C}"/>
          </ac:spMkLst>
        </pc:spChg>
      </pc:sldChg>
      <pc:sldChg chg="modSp mod modNotesTx">
        <pc:chgData name="Jeremy Becnel" userId="83c67da8-0358-45df-a8cb-c23f6394336a" providerId="ADAL" clId="{89D2AFF7-A80F-4538-82ED-D3A43BF81389}" dt="2022-08-03T16:31:01.598" v="566" actId="12"/>
        <pc:sldMkLst>
          <pc:docMk/>
          <pc:sldMk cId="4053448759" sldId="281"/>
        </pc:sldMkLst>
        <pc:spChg chg="mod">
          <ac:chgData name="Jeremy Becnel" userId="83c67da8-0358-45df-a8cb-c23f6394336a" providerId="ADAL" clId="{89D2AFF7-A80F-4538-82ED-D3A43BF81389}" dt="2022-08-03T16:31:01.598" v="566" actId="12"/>
          <ac:spMkLst>
            <pc:docMk/>
            <pc:sldMk cId="4053448759" sldId="281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89D2AFF7-A80F-4538-82ED-D3A43BF81389}" dt="2022-08-02T14:56:45.714" v="476" actId="207"/>
        <pc:sldMkLst>
          <pc:docMk/>
          <pc:sldMk cId="1764637434" sldId="282"/>
        </pc:sldMkLst>
        <pc:spChg chg="mod">
          <ac:chgData name="Jeremy Becnel" userId="83c67da8-0358-45df-a8cb-c23f6394336a" providerId="ADAL" clId="{89D2AFF7-A80F-4538-82ED-D3A43BF81389}" dt="2022-08-02T14:56:41.036" v="475" actId="207"/>
          <ac:spMkLst>
            <pc:docMk/>
            <pc:sldMk cId="1764637434" sldId="282"/>
            <ac:spMk id="6" creationId="{B5B5D7CE-C2D7-4919-B843-594C636FB308}"/>
          </ac:spMkLst>
        </pc:spChg>
        <pc:spChg chg="mod">
          <ac:chgData name="Jeremy Becnel" userId="83c67da8-0358-45df-a8cb-c23f6394336a" providerId="ADAL" clId="{89D2AFF7-A80F-4538-82ED-D3A43BF81389}" dt="2022-08-02T14:56:45.714" v="476" actId="207"/>
          <ac:spMkLst>
            <pc:docMk/>
            <pc:sldMk cId="1764637434" sldId="282"/>
            <ac:spMk id="9" creationId="{01AFFF17-2E08-492A-81B1-E98F511EF2E4}"/>
          </ac:spMkLst>
        </pc:spChg>
      </pc:sldChg>
      <pc:sldChg chg="modSp mod modNotesTx">
        <pc:chgData name="Jeremy Becnel" userId="83c67da8-0358-45df-a8cb-c23f6394336a" providerId="ADAL" clId="{89D2AFF7-A80F-4538-82ED-D3A43BF81389}" dt="2022-08-03T16:32:19.997" v="647" actId="12"/>
        <pc:sldMkLst>
          <pc:docMk/>
          <pc:sldMk cId="1953373116" sldId="283"/>
        </pc:sldMkLst>
        <pc:spChg chg="mod">
          <ac:chgData name="Jeremy Becnel" userId="83c67da8-0358-45df-a8cb-c23f6394336a" providerId="ADAL" clId="{89D2AFF7-A80F-4538-82ED-D3A43BF81389}" dt="2022-08-03T16:32:19.997" v="647" actId="12"/>
          <ac:spMkLst>
            <pc:docMk/>
            <pc:sldMk cId="1953373116" sldId="283"/>
            <ac:spMk id="3" creationId="{B61BD8D3-04B8-DB4C-81DB-855D1ABF214C}"/>
          </ac:spMkLst>
        </pc:spChg>
      </pc:sldChg>
      <pc:sldChg chg="modSp mod">
        <pc:chgData name="Jeremy Becnel" userId="83c67da8-0358-45df-a8cb-c23f6394336a" providerId="ADAL" clId="{89D2AFF7-A80F-4538-82ED-D3A43BF81389}" dt="2022-08-03T16:31:23.747" v="569" actId="14100"/>
        <pc:sldMkLst>
          <pc:docMk/>
          <pc:sldMk cId="3729114165" sldId="284"/>
        </pc:sldMkLst>
        <pc:spChg chg="mod">
          <ac:chgData name="Jeremy Becnel" userId="83c67da8-0358-45df-a8cb-c23f6394336a" providerId="ADAL" clId="{89D2AFF7-A80F-4538-82ED-D3A43BF81389}" dt="2022-08-03T16:31:23.747" v="569" actId="14100"/>
          <ac:spMkLst>
            <pc:docMk/>
            <pc:sldMk cId="3729114165" sldId="284"/>
            <ac:spMk id="3" creationId="{450BC100-F5CC-C349-8533-466CB80CA32D}"/>
          </ac:spMkLst>
        </pc:spChg>
      </pc:sldChg>
      <pc:sldChg chg="modSp mod">
        <pc:chgData name="Jeremy Becnel" userId="83c67da8-0358-45df-a8cb-c23f6394336a" providerId="ADAL" clId="{89D2AFF7-A80F-4538-82ED-D3A43BF81389}" dt="2022-08-03T16:31:48.041" v="571" actId="12"/>
        <pc:sldMkLst>
          <pc:docMk/>
          <pc:sldMk cId="2124592978" sldId="285"/>
        </pc:sldMkLst>
        <pc:spChg chg="mod">
          <ac:chgData name="Jeremy Becnel" userId="83c67da8-0358-45df-a8cb-c23f6394336a" providerId="ADAL" clId="{89D2AFF7-A80F-4538-82ED-D3A43BF81389}" dt="2022-08-03T16:31:48.041" v="571" actId="12"/>
          <ac:spMkLst>
            <pc:docMk/>
            <pc:sldMk cId="2124592978" sldId="285"/>
            <ac:spMk id="3" creationId="{450BC100-F5CC-C349-8533-466CB80CA32D}"/>
          </ac:spMkLst>
        </pc:spChg>
      </pc:sldChg>
      <pc:sldChg chg="modSp mod modNotesTx">
        <pc:chgData name="Jeremy Becnel" userId="83c67da8-0358-45df-a8cb-c23f6394336a" providerId="ADAL" clId="{89D2AFF7-A80F-4538-82ED-D3A43BF81389}" dt="2022-08-03T16:26:40.737" v="500" actId="6549"/>
        <pc:sldMkLst>
          <pc:docMk/>
          <pc:sldMk cId="3760011554" sldId="291"/>
        </pc:sldMkLst>
        <pc:spChg chg="mod">
          <ac:chgData name="Jeremy Becnel" userId="83c67da8-0358-45df-a8cb-c23f6394336a" providerId="ADAL" clId="{89D2AFF7-A80F-4538-82ED-D3A43BF81389}" dt="2022-08-02T14:50:49.736" v="6" actId="1076"/>
          <ac:spMkLst>
            <pc:docMk/>
            <pc:sldMk cId="3760011554" sldId="291"/>
            <ac:spMk id="2" creationId="{5D8E008B-FFF3-9944-BD5E-1787B0E262C2}"/>
          </ac:spMkLst>
        </pc:spChg>
        <pc:spChg chg="mod">
          <ac:chgData name="Jeremy Becnel" userId="83c67da8-0358-45df-a8cb-c23f6394336a" providerId="ADAL" clId="{89D2AFF7-A80F-4538-82ED-D3A43BF81389}" dt="2022-08-02T14:50:52.479" v="7" actId="1076"/>
          <ac:spMkLst>
            <pc:docMk/>
            <pc:sldMk cId="3760011554" sldId="291"/>
            <ac:spMk id="3" creationId="{450BC100-F5CC-C349-8533-466CB80CA32D}"/>
          </ac:spMkLst>
        </pc:spChg>
        <pc:spChg chg="mod">
          <ac:chgData name="Jeremy Becnel" userId="83c67da8-0358-45df-a8cb-c23f6394336a" providerId="ADAL" clId="{89D2AFF7-A80F-4538-82ED-D3A43BF81389}" dt="2022-08-02T14:51:48.149" v="28"/>
          <ac:spMkLst>
            <pc:docMk/>
            <pc:sldMk cId="3760011554" sldId="291"/>
            <ac:spMk id="5" creationId="{84A0108F-B312-45B2-93AC-6B514DE15694}"/>
          </ac:spMkLst>
        </pc:spChg>
      </pc:sldChg>
      <pc:sldChg chg="del">
        <pc:chgData name="Jeremy Becnel" userId="83c67da8-0358-45df-a8cb-c23f6394336a" providerId="ADAL" clId="{89D2AFF7-A80F-4538-82ED-D3A43BF81389}" dt="2022-08-02T14:49:05.712" v="2" actId="47"/>
        <pc:sldMkLst>
          <pc:docMk/>
          <pc:sldMk cId="612068457" sldId="292"/>
        </pc:sldMkLst>
      </pc:sldChg>
    </pc:docChg>
  </pc:docChgLst>
  <pc:docChgLst>
    <pc:chgData name="Alexander Jansen" userId="S::jansenaj@jacks.sfasu.edu::8438fc0d-012f-4aab-bd02-622af47c40be" providerId="AD" clId="Web-{F022FC6F-B349-478C-95A9-75589DC1B024}"/>
    <pc:docChg chg="modSld">
      <pc:chgData name="Alexander Jansen" userId="S::jansenaj@jacks.sfasu.edu::8438fc0d-012f-4aab-bd02-622af47c40be" providerId="AD" clId="Web-{F022FC6F-B349-478C-95A9-75589DC1B024}" dt="2021-08-24T16:31:14.806" v="1" actId="1076"/>
      <pc:docMkLst>
        <pc:docMk/>
      </pc:docMkLst>
      <pc:sldChg chg="modSp">
        <pc:chgData name="Alexander Jansen" userId="S::jansenaj@jacks.sfasu.edu::8438fc0d-012f-4aab-bd02-622af47c40be" providerId="AD" clId="Web-{F022FC6F-B349-478C-95A9-75589DC1B024}" dt="2021-08-24T16:31:14.806" v="1" actId="1076"/>
        <pc:sldMkLst>
          <pc:docMk/>
          <pc:sldMk cId="822037526" sldId="272"/>
        </pc:sldMkLst>
        <pc:picChg chg="mod">
          <ac:chgData name="Alexander Jansen" userId="S::jansenaj@jacks.sfasu.edu::8438fc0d-012f-4aab-bd02-622af47c40be" providerId="AD" clId="Web-{F022FC6F-B349-478C-95A9-75589DC1B024}" dt="2021-08-24T16:31:14.806" v="1" actId="1076"/>
          <ac:picMkLst>
            <pc:docMk/>
            <pc:sldMk cId="822037526" sldId="272"/>
            <ac:picMk id="4" creationId="{97741806-289E-4F42-9BFF-261B3E028F35}"/>
          </ac:picMkLst>
        </pc:picChg>
      </pc:sldChg>
    </pc:docChg>
  </pc:docChgLst>
  <pc:docChgLst>
    <pc:chgData name="Jeremy Becnel" userId="83c67da8-0358-45df-a8cb-c23f6394336a" providerId="ADAL" clId="{1DAA98A5-1DE6-44A0-9912-932AE1B556FC}"/>
    <pc:docChg chg="custSel modSld">
      <pc:chgData name="Jeremy Becnel" userId="83c67da8-0358-45df-a8cb-c23f6394336a" providerId="ADAL" clId="{1DAA98A5-1DE6-44A0-9912-932AE1B556FC}" dt="2023-08-28T17:20:57.278" v="2" actId="33524"/>
      <pc:docMkLst>
        <pc:docMk/>
      </pc:docMkLst>
      <pc:sldChg chg="modSp mod">
        <pc:chgData name="Jeremy Becnel" userId="83c67da8-0358-45df-a8cb-c23f6394336a" providerId="ADAL" clId="{1DAA98A5-1DE6-44A0-9912-932AE1B556FC}" dt="2023-08-28T17:20:57.278" v="2" actId="33524"/>
        <pc:sldMkLst>
          <pc:docMk/>
          <pc:sldMk cId="2230994594" sldId="286"/>
        </pc:sldMkLst>
        <pc:spChg chg="mod">
          <ac:chgData name="Jeremy Becnel" userId="83c67da8-0358-45df-a8cb-c23f6394336a" providerId="ADAL" clId="{1DAA98A5-1DE6-44A0-9912-932AE1B556FC}" dt="2023-08-28T17:20:57.278" v="2" actId="33524"/>
          <ac:spMkLst>
            <pc:docMk/>
            <pc:sldMk cId="2230994594" sldId="286"/>
            <ac:spMk id="3" creationId="{450BC100-F5CC-C349-8533-466CB80CA32D}"/>
          </ac:spMkLst>
        </pc:spChg>
      </pc:sldChg>
      <pc:sldChg chg="delSp mod">
        <pc:chgData name="Jeremy Becnel" userId="83c67da8-0358-45df-a8cb-c23f6394336a" providerId="ADAL" clId="{1DAA98A5-1DE6-44A0-9912-932AE1B556FC}" dt="2023-08-28T16:57:47.866" v="1" actId="478"/>
        <pc:sldMkLst>
          <pc:docMk/>
          <pc:sldMk cId="3760011554" sldId="291"/>
        </pc:sldMkLst>
        <pc:spChg chg="del">
          <ac:chgData name="Jeremy Becnel" userId="83c67da8-0358-45df-a8cb-c23f6394336a" providerId="ADAL" clId="{1DAA98A5-1DE6-44A0-9912-932AE1B556FC}" dt="2023-08-28T16:56:39.736" v="0" actId="478"/>
          <ac:spMkLst>
            <pc:docMk/>
            <pc:sldMk cId="3760011554" sldId="291"/>
            <ac:spMk id="5" creationId="{84A0108F-B312-45B2-93AC-6B514DE15694}"/>
          </ac:spMkLst>
        </pc:spChg>
        <pc:picChg chg="del">
          <ac:chgData name="Jeremy Becnel" userId="83c67da8-0358-45df-a8cb-c23f6394336a" providerId="ADAL" clId="{1DAA98A5-1DE6-44A0-9912-932AE1B556FC}" dt="2023-08-28T16:57:47.866" v="1" actId="478"/>
          <ac:picMkLst>
            <pc:docMk/>
            <pc:sldMk cId="3760011554" sldId="291"/>
            <ac:picMk id="6" creationId="{F5FD14EC-4DFC-475A-A1FB-2C1AEFB168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51413-F484-4CF7-887A-A302AB56FA8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95F43-674D-4D5B-B4C3-20D543B50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8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Discussions will be on MS Teams – you can ask questions, and they can be answered by course staff or by fellow students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Please don’t email us unless you have an unusual situation – you’ll get a faster response on MS Teams. 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b="1" dirty="0"/>
              <a:t>Instructor</a:t>
            </a:r>
            <a:r>
              <a:rPr lang="en-US" dirty="0"/>
              <a:t>: Have students log in and connect to the Team</a:t>
            </a:r>
          </a:p>
          <a:p>
            <a:pPr marL="0" lvl="0" indent="0">
              <a:buFontTx/>
              <a:buNone/>
            </a:pPr>
            <a:r>
              <a:rPr lang="en-US" dirty="0"/>
              <a:t>- Show then how to navigate to find files and assignments and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 deal with complexity. </a:t>
            </a:r>
          </a:p>
          <a:p>
            <a:endParaRPr lang="en-US" dirty="0"/>
          </a:p>
          <a:p>
            <a:r>
              <a:rPr lang="en-US" dirty="0"/>
              <a:t>If you just want to draw a few things, it’s straightforward. But as it gets more complex, there’s a lot more “stuff” that you need to contend with.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Detail removal: only expose the parts that are necessary for the task at hand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Generalization: don’t reinvent the wheel, try to apply existing tools to similar but new problems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 is the most appropriate abstraction that allows you to solve a problem?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We’ll start with detail removal.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Read out quote</a:t>
            </a:r>
          </a:p>
          <a:p>
            <a:endParaRPr lang="en-US"/>
          </a:p>
          <a:p>
            <a:r>
              <a:rPr lang="en-US"/>
              <a:t>What is missing from each of these examples?</a:t>
            </a:r>
          </a:p>
          <a:p>
            <a:endParaRPr lang="en-US"/>
          </a:p>
          <a:p>
            <a:r>
              <a:rPr lang="en-US"/>
              <a:t>1: missing features – how can tell that it’s a person? Has legs, head, etc., even though missing details that a real person would have</a:t>
            </a:r>
          </a:p>
          <a:p>
            <a:r>
              <a:rPr lang="en-US"/>
              <a:t>2: missing trees/buildings/people/etc. (not necessary for purpose)</a:t>
            </a:r>
          </a:p>
          <a:p>
            <a:r>
              <a:rPr lang="en-US"/>
              <a:t>3: missing small streets (what if google maps is down – how much detail can we remove and still solve the problem at hand? Don’t even need most of the streets)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5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knows what these do?</a:t>
            </a:r>
          </a:p>
          <a:p>
            <a:endParaRPr lang="en-US" dirty="0"/>
          </a:p>
          <a:p>
            <a:r>
              <a:rPr lang="en-US" dirty="0"/>
              <a:t>Who knows the details behind how these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Detail removal also applies to how the car is designed</a:t>
            </a:r>
          </a:p>
          <a:p>
            <a:r>
              <a:rPr lang="en-US"/>
              <a:t>People who design accelerator pedal don’t even need to know the people who design the piece that actually sends fuel to the engine</a:t>
            </a:r>
          </a:p>
          <a:p>
            <a:r>
              <a:rPr lang="en-US"/>
              <a:t>“abstraction barrier” between accelerator and throttle body – don’t need to understand details of each other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4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ECM serves as “abstraction barrier” between accelerator and throttle – designer of each part isn’t concerned with how the other ones work, as long as it can send/receive data to/from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Read quote</a:t>
            </a:r>
          </a:p>
          <a:p>
            <a:endParaRPr lang="en-US"/>
          </a:p>
          <a:p>
            <a:r>
              <a:rPr lang="en-US"/>
              <a:t>Shower rods: not every bathroom same size, but instead of building a rod for every single bathroom, just make one that’s extendable</a:t>
            </a:r>
          </a:p>
          <a:p>
            <a:pPr marL="171450" indent="-171450">
              <a:buFontTx/>
              <a:buChar char="-"/>
            </a:pPr>
            <a:r>
              <a:rPr lang="en-US"/>
              <a:t>Same for hats/belts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Dealing with situations: when making recipes, can substitute ingredients like fruit while keeping the majority of the recipe the same</a:t>
            </a:r>
          </a:p>
          <a:p>
            <a:pPr marL="171450" indent="-171450">
              <a:buFontTx/>
              <a:buChar char="-"/>
            </a:pPr>
            <a:r>
              <a:rPr lang="en-US"/>
              <a:t>Feeding animals: just substitute animal name for each food type</a:t>
            </a:r>
          </a:p>
          <a:p>
            <a:pPr marL="171450" indent="-171450">
              <a:buFontTx/>
              <a:buChar char="-"/>
            </a:pPr>
            <a:r>
              <a:rPr lang="en-US"/>
              <a:t>One generalizable solution for all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 removal: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Flying an airplane (autopilot)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a computer (press button)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Light switches</a:t>
            </a:r>
          </a:p>
          <a:p>
            <a:endParaRPr lang="en-US" dirty="0"/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Writing programmed formula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sizing in clothing (S/M/L) instead of exact measurements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95F43-674D-4D5B-B4C3-20D543B501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9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96BF-138E-194C-81CF-FBE9DF84A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77CD6-9303-3749-AB2C-7EC8F527E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A6C8-09E3-AA4C-BCE1-8BF089C0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2CC0-193B-9345-9320-893CC337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57F23-0ED4-AC48-AF68-7D2202CC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DFFE-123E-9442-BC49-6296237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566C4-AF49-9C4A-BE53-2FC6A4D6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E9842-B673-4242-87B1-E1CD6EE9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D62D-2315-2C49-8D5A-06E977E2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0DE30-3AF2-A14B-8793-23448983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3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DB4B0-0F12-3E4C-A112-E7EA38EFA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B4E0F-EFF0-CD48-8FFF-85C9B3417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1E201-56BC-0A4B-A3D1-89698EB2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4AEC-4FF1-0644-9CE8-33F69556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D613-20D8-E548-A598-957D4DD6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F3E3-30D2-9249-8C29-D57A75DC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9C2A-CDCE-F645-935D-D3878CE8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F8AC-BDBC-C546-875C-79816063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5C55D-7FC4-E041-8F95-C4A382E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9255-9BA1-A645-BB0D-431AE208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4520-CE4A-2843-BD6D-BD442170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44154-8B62-D640-AAE9-E152CD6A2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7F0E-714C-514C-B5BF-00AE1E9E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F966-75DC-6842-BFDB-8F95D72D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106CC-664D-D84D-9625-6E2C078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3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BF6B-55E3-AA44-AF9A-E3026788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1058-8B93-CC41-B11B-43F34BEE7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192A7-D25E-1247-9484-4559487F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4FBE6-7199-C34C-97E5-CA6BD482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61832-66C1-564A-BF50-A7FFCC46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934F9-9E9F-A64E-BF11-62C7C63D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B773-6BC5-8748-B24D-BB97FB0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D9A8-0B8C-784F-BAE1-7B98DFBA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D04F3-5B91-574D-B379-65966FF9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73CB4-61E9-7047-9E61-1091F0525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4BB24-8832-594E-AA03-7AB3C8527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E58D9-BB36-4541-BE76-3C655D00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24377-CAD0-5443-99A3-DAB5383C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9AE09-948D-EA47-89D4-589CDB3D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D58-8DB8-5F41-8BDD-100DAD9E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6B9B-8EE2-FA4B-9AF4-AA95AD16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8138B-ED47-AA48-B4E9-13D9BD47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FEDC-7CA8-204D-8FBF-3E3E4167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5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CE7CF-7046-F148-AF3C-17486D7A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144AD-3283-EF45-B48C-5A5335E6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FADEC-0FDE-0A45-BCD5-419EEF61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3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0D9C-7BE5-2142-A688-9226D2BF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6A08D-E5C7-1C4E-B91C-361DBE35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A4C73-A9FE-0F41-9308-9600135A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62073-1879-094E-AC17-4396E467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BFF6-F598-EF4C-BD4A-5215842C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DBB20-C285-8748-B54D-9AB1E22D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2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3BAB-C71F-C649-A6DE-91A4D94B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09A93-EFC5-3241-8907-FB0A0827F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E3B5-91B2-8640-8396-A80DD778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9D2B-0A0E-634A-8984-FB1E49F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5C3C-7CF8-CB45-9954-D25CB58A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8A2BD-1967-F346-B6DC-A96CFD1F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1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C33CF-718D-1043-A2C9-3B1C4964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F7D95-0649-B248-A246-026B2C6C5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8F540-0758-A545-8E0C-86BBA8FFA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3503E-129F-3145-A29E-F4913BB58FE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F5D3-21D8-5241-AB16-1347769CD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8CA-E8B6-D049-96A3-F179FC302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BC619-CD55-614C-8B13-22FA3EA94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4F8A-DB69-D245-885F-D59D03C2C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990600"/>
            <a:ext cx="9144000" cy="28574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Structures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61F715-A5E0-BBC9-F69F-56AE32F86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0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091" y="196200"/>
            <a:ext cx="9488424" cy="1325563"/>
          </a:xfrm>
        </p:spPr>
        <p:txBody>
          <a:bodyPr/>
          <a:lstStyle/>
          <a:p>
            <a:r>
              <a:rPr lang="en-US" dirty="0"/>
              <a:t>Communication – D2L / 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91" y="1334790"/>
            <a:ext cx="6627460" cy="4614178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dirty="0"/>
              <a:t>Course Files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GB" dirty="0"/>
              <a:t>Schedule, policies, links, assignments, etc.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GB" dirty="0"/>
              <a:t>Grade book and assignment submissions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dirty="0"/>
              <a:t>Discussion: Q&amp;A  </a:t>
            </a:r>
            <a:endParaRPr lang="en-GB" sz="2300" dirty="0"/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GB" dirty="0"/>
              <a:t>Ask and answer questions – </a:t>
            </a:r>
            <a:r>
              <a:rPr lang="en-US" dirty="0"/>
              <a:t>Prof. and T.A. will monitor &amp; contribute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i="1" dirty="0"/>
              <a:t>ALL</a:t>
            </a:r>
            <a:r>
              <a:rPr lang="en-US" dirty="0"/>
              <a:t> questions on course material should go here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dirty="0"/>
              <a:t>Office Hours: spread throughout the week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Can also reach out to make individual appointments</a:t>
            </a:r>
          </a:p>
          <a:p>
            <a:pPr lvl="2"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1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/>
              <a:t>Complexity and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1690689"/>
            <a:ext cx="9488424" cy="40883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Programming is straightforward, as long as your programs are small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/>
              <a:t>Complexity</a:t>
            </a:r>
            <a:r>
              <a:rPr lang="en-US" dirty="0"/>
              <a:t> is our enemy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/>
              <a:t>Abstraction</a:t>
            </a:r>
            <a:r>
              <a:rPr lang="en-US" dirty="0"/>
              <a:t> is the key to conquering complexity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Abstraction</a:t>
            </a:r>
            <a:r>
              <a:rPr lang="en-US" dirty="0"/>
              <a:t> allows us to build general-purpose artifacts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" b="1" dirty="0"/>
              <a:t>Detail Removal:</a:t>
            </a:r>
            <a:r>
              <a:rPr lang="en" dirty="0"/>
              <a:t>  Hide unnecessary details from users and designers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" b="1" dirty="0"/>
              <a:t>Generalization:</a:t>
            </a:r>
            <a:r>
              <a:rPr lang="en" dirty="0"/>
              <a:t>  Avoid unnecessary repetitive work</a:t>
            </a:r>
          </a:p>
          <a:p>
            <a:pPr>
              <a:buFont typeface="Wingdings" panose="05000000000000000000" pitchFamily="2" charset="2"/>
              <a:buChar char="§"/>
            </a:pPr>
            <a:endParaRPr lang="en" dirty="0"/>
          </a:p>
          <a:p>
            <a:pPr>
              <a:buFont typeface="Wingdings" panose="05000000000000000000" pitchFamily="2" charset="2"/>
              <a:buChar char="q"/>
            </a:pPr>
            <a:r>
              <a:rPr lang="en" dirty="0"/>
              <a:t>Learning to reason using the most appropriate abstraction is a key goal of computational 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BCA3-366B-174B-AAE8-AF285FB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323561"/>
            <a:ext cx="4274127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Abstraction:  Detail Removal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B09AE-4B76-4249-8806-379C73D807B1}"/>
              </a:ext>
            </a:extLst>
          </p:cNvPr>
          <p:cNvGrpSpPr/>
          <p:nvPr/>
        </p:nvGrpSpPr>
        <p:grpSpPr>
          <a:xfrm>
            <a:off x="835903" y="2228850"/>
            <a:ext cx="3011072" cy="4030361"/>
            <a:chOff x="160674" y="2449814"/>
            <a:chExt cx="2596896" cy="3366004"/>
          </a:xfrm>
        </p:grpSpPr>
        <p:pic>
          <p:nvPicPr>
            <p:cNvPr id="5" name="Content Placeholder 5" descr="Screen shot 2011-01-19 at 10.18.23 AM.png">
              <a:extLst>
                <a:ext uri="{FF2B5EF4-FFF2-40B4-BE49-F238E27FC236}">
                  <a16:creationId xmlns:a16="http://schemas.microsoft.com/office/drawing/2014/main" id="{5D85276F-639A-4BC9-AF5D-A20EEA570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0" r="-143"/>
            <a:stretch/>
          </p:blipFill>
          <p:spPr>
            <a:xfrm>
              <a:off x="357018" y="2449814"/>
              <a:ext cx="2204209" cy="3108960"/>
            </a:xfrm>
            <a:prstGeom prst="rect">
              <a:avLst/>
            </a:prstGeom>
          </p:spPr>
        </p:pic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5B5D7CE-C2D7-4919-B843-594C636F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74" y="5558774"/>
              <a:ext cx="2596896" cy="25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1"/>
                  </a:solidFill>
                  <a:latin typeface="Nunito Sans" pitchFamily="2" charset="77"/>
                  <a:ea typeface="Vagrounded" charset="0"/>
                  <a:cs typeface="Calibri" panose="020F0502020204030204" pitchFamily="34" charset="0"/>
                </a:rPr>
                <a:t>Henri Matisse </a:t>
              </a:r>
              <a:r>
                <a:rPr lang="en-US" sz="1400" i="1" dirty="0">
                  <a:solidFill>
                    <a:schemeClr val="bg1"/>
                  </a:solidFill>
                  <a:latin typeface="Nunito Sans" pitchFamily="2" charset="77"/>
                  <a:ea typeface="Vagrounded" charset="0"/>
                  <a:cs typeface="Calibri" panose="020F0502020204030204" pitchFamily="34" charset="0"/>
                </a:rPr>
                <a:t>“Naked Blue IV”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6F5B38-4EDF-4D76-BF2A-71F15978A7C4}"/>
              </a:ext>
            </a:extLst>
          </p:cNvPr>
          <p:cNvGrpSpPr/>
          <p:nvPr/>
        </p:nvGrpSpPr>
        <p:grpSpPr>
          <a:xfrm>
            <a:off x="4344522" y="2228850"/>
            <a:ext cx="6401055" cy="4030361"/>
            <a:chOff x="3242417" y="2449814"/>
            <a:chExt cx="5520583" cy="3366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0DCFA0-3349-4442-9D51-29BDFA1A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17" y="2449814"/>
              <a:ext cx="5520583" cy="3108960"/>
            </a:xfrm>
            <a:prstGeom prst="rect">
              <a:avLst/>
            </a:prstGeom>
          </p:spPr>
        </p:pic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1AFFF17-2E08-492A-81B1-E98F511EF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260" y="5558774"/>
              <a:ext cx="2596896" cy="25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1"/>
                  </a:solidFill>
                  <a:latin typeface="Nunito Sans" pitchFamily="2" charset="77"/>
                  <a:ea typeface="Vagrounded" charset="0"/>
                  <a:cs typeface="Calibri" panose="020F0502020204030204" pitchFamily="34" charset="0"/>
                </a:rPr>
                <a:t>Maps for directions</a:t>
              </a:r>
              <a:endParaRPr lang="en-US" sz="1400" i="1" dirty="0">
                <a:solidFill>
                  <a:schemeClr val="bg1"/>
                </a:solidFill>
                <a:latin typeface="Nunito Sans" pitchFamily="2" charset="77"/>
                <a:ea typeface="Vagrounded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63A4E9-1143-4A71-B2C0-B06751B62B8B}"/>
              </a:ext>
            </a:extLst>
          </p:cNvPr>
          <p:cNvSpPr txBox="1"/>
          <p:nvPr/>
        </p:nvSpPr>
        <p:spPr>
          <a:xfrm>
            <a:off x="5902036" y="20151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" pitchFamily="2" charset="77"/>
                <a:cs typeface="Calibri" panose="020F0502020204030204" pitchFamily="34" charset="0"/>
              </a:rPr>
              <a:t>“The act or process of leaving out of consideration one or more properties of a complex object so as to attend to others.”</a:t>
            </a:r>
          </a:p>
        </p:txBody>
      </p:sp>
    </p:spTree>
    <p:extLst>
      <p:ext uri="{BB962C8B-B14F-4D97-AF65-F5344CB8AC3E}">
        <p14:creationId xmlns:p14="http://schemas.microsoft.com/office/powerpoint/2010/main" val="176463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56F9-D6EA-E84B-8C52-815FA0A3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23" y="134296"/>
            <a:ext cx="8814777" cy="14468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Abstraction:  Detail Removal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D8D3-04B8-DB4C-81DB-855D1ABF2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262" y="2038351"/>
            <a:ext cx="10046188" cy="40513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Detail removal example: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Modern user interface: Right pedal is “accelerate”, left is “decelerate”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Even as underlying technology has changed, this abstraction has not!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Computer controlled fuel injection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Anti-lock brakes (ABS)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Electric cars</a:t>
            </a:r>
          </a:p>
        </p:txBody>
      </p:sp>
      <p:pic>
        <p:nvPicPr>
          <p:cNvPr id="4" name="Shape 150">
            <a:extLst>
              <a:ext uri="{FF2B5EF4-FFF2-40B4-BE49-F238E27FC236}">
                <a16:creationId xmlns:a16="http://schemas.microsoft.com/office/drawing/2014/main" id="{8F187ED8-56A6-4977-B740-1817D2BA612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04" y="4064001"/>
            <a:ext cx="3491346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7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/>
              <a:t>Abstraction:  Detail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064" y="1485900"/>
            <a:ext cx="4709892" cy="43391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Detail removal example: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" dirty="0"/>
              <a:t>Hide unnecessary details from other designers</a:t>
            </a:r>
          </a:p>
          <a:p>
            <a:pPr lvl="2"/>
            <a:r>
              <a:rPr lang="en" i="1" dirty="0"/>
              <a:t>e.g.</a:t>
            </a:r>
            <a:r>
              <a:rPr lang="en" dirty="0"/>
              <a:t> Engine Control Module (ECM) designer doesn’t care about the return spring inside the Throttle!</a:t>
            </a:r>
          </a:p>
        </p:txBody>
      </p:sp>
      <p:pic>
        <p:nvPicPr>
          <p:cNvPr id="4" name="Shape 156">
            <a:extLst>
              <a:ext uri="{FF2B5EF4-FFF2-40B4-BE49-F238E27FC236}">
                <a16:creationId xmlns:a16="http://schemas.microsoft.com/office/drawing/2014/main" id="{1F194DBB-3336-45C8-9073-C0AEEAC180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950" y="1937557"/>
            <a:ext cx="5732948" cy="310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11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/>
              <a:t>Abstraction:  Detail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1485900"/>
            <a:ext cx="9488424" cy="42931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Detail removal example: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" dirty="0"/>
              <a:t>Hide unnecessary details from other designers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" i="1" dirty="0"/>
              <a:t>e.g.</a:t>
            </a:r>
            <a:r>
              <a:rPr lang="en" dirty="0"/>
              <a:t> Engine Control Module (ECM) designer doesn’t care about the return spring inside the Throttle!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" dirty="0"/>
              <a:t>Nice to be able to think of a system as a hierarchy of well defined “chunks” with precise functionality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" dirty="0"/>
              <a:t>In CS, we say that we have a </a:t>
            </a:r>
            <a:r>
              <a:rPr lang="en" b="1" dirty="0"/>
              <a:t>separation of concerns</a:t>
            </a:r>
            <a:endParaRPr lang="en" dirty="0"/>
          </a:p>
          <a:p>
            <a:pPr lvl="2"/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F809F-22FB-4688-96B3-F7F86FF5F06C}"/>
              </a:ext>
            </a:extLst>
          </p:cNvPr>
          <p:cNvGrpSpPr/>
          <p:nvPr/>
        </p:nvGrpSpPr>
        <p:grpSpPr>
          <a:xfrm>
            <a:off x="5463100" y="4178810"/>
            <a:ext cx="4623550" cy="1600199"/>
            <a:chOff x="2398075" y="3943351"/>
            <a:chExt cx="4623550" cy="1600199"/>
          </a:xfrm>
        </p:grpSpPr>
        <p:sp>
          <p:nvSpPr>
            <p:cNvPr id="6" name="Shape 164">
              <a:extLst>
                <a:ext uri="{FF2B5EF4-FFF2-40B4-BE49-F238E27FC236}">
                  <a16:creationId xmlns:a16="http://schemas.microsoft.com/office/drawing/2014/main" id="{C7192B80-7E60-4643-80DE-95F3ED4F670F}"/>
                </a:ext>
              </a:extLst>
            </p:cNvPr>
            <p:cNvSpPr/>
            <p:nvPr/>
          </p:nvSpPr>
          <p:spPr>
            <a:xfrm>
              <a:off x="3440226" y="3943351"/>
              <a:ext cx="2068799" cy="672299"/>
            </a:xfrm>
            <a:prstGeom prst="rect">
              <a:avLst/>
            </a:prstGeom>
            <a:solidFill>
              <a:srgbClr val="D9D2E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latin typeface="Nunito Sans" pitchFamily="2" charset="77"/>
                  <a:ea typeface="Calibri"/>
                  <a:cs typeface="Calibri"/>
                  <a:sym typeface="Calibri"/>
                </a:rPr>
                <a:t>Engine Control Module</a:t>
              </a:r>
            </a:p>
          </p:txBody>
        </p:sp>
        <p:sp>
          <p:nvSpPr>
            <p:cNvPr id="7" name="Shape 165">
              <a:extLst>
                <a:ext uri="{FF2B5EF4-FFF2-40B4-BE49-F238E27FC236}">
                  <a16:creationId xmlns:a16="http://schemas.microsoft.com/office/drawing/2014/main" id="{D8398500-C6A7-45FE-AD47-4E69BC10CFC8}"/>
                </a:ext>
              </a:extLst>
            </p:cNvPr>
            <p:cNvSpPr/>
            <p:nvPr/>
          </p:nvSpPr>
          <p:spPr>
            <a:xfrm>
              <a:off x="2398075" y="5048251"/>
              <a:ext cx="1524000" cy="495299"/>
            </a:xfrm>
            <a:prstGeom prst="rect">
              <a:avLst/>
            </a:prstGeom>
            <a:solidFill>
              <a:srgbClr val="D9D2E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latin typeface="Nunito Sans" pitchFamily="2" charset="77"/>
                  <a:ea typeface="Calibri"/>
                  <a:cs typeface="Calibri"/>
                  <a:sym typeface="Calibri"/>
                </a:rPr>
                <a:t>Accelerator</a:t>
              </a:r>
            </a:p>
          </p:txBody>
        </p:sp>
        <p:sp>
          <p:nvSpPr>
            <p:cNvPr id="8" name="Shape 166">
              <a:extLst>
                <a:ext uri="{FF2B5EF4-FFF2-40B4-BE49-F238E27FC236}">
                  <a16:creationId xmlns:a16="http://schemas.microsoft.com/office/drawing/2014/main" id="{943F1118-5097-4E63-8573-F711BD7DE259}"/>
                </a:ext>
              </a:extLst>
            </p:cNvPr>
            <p:cNvSpPr/>
            <p:nvPr/>
          </p:nvSpPr>
          <p:spPr>
            <a:xfrm>
              <a:off x="5497625" y="5048251"/>
              <a:ext cx="1524000" cy="495299"/>
            </a:xfrm>
            <a:prstGeom prst="rect">
              <a:avLst/>
            </a:prstGeom>
            <a:solidFill>
              <a:srgbClr val="D9D2E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latin typeface="Nunito Sans" pitchFamily="2" charset="77"/>
                  <a:ea typeface="Calibri"/>
                  <a:cs typeface="Calibri"/>
                  <a:sym typeface="Calibri"/>
                </a:rPr>
                <a:t>Throttle</a:t>
              </a:r>
            </a:p>
          </p:txBody>
        </p:sp>
        <p:cxnSp>
          <p:nvCxnSpPr>
            <p:cNvPr id="9" name="Shape 167">
              <a:extLst>
                <a:ext uri="{FF2B5EF4-FFF2-40B4-BE49-F238E27FC236}">
                  <a16:creationId xmlns:a16="http://schemas.microsoft.com/office/drawing/2014/main" id="{4A08D264-0B15-4C10-B650-E7AC73D048DC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-5400000">
              <a:off x="3601075" y="4174651"/>
              <a:ext cx="432600" cy="1314599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" name="Shape 168">
              <a:extLst>
                <a:ext uri="{FF2B5EF4-FFF2-40B4-BE49-F238E27FC236}">
                  <a16:creationId xmlns:a16="http://schemas.microsoft.com/office/drawing/2014/main" id="{D474E81F-6873-4F23-8740-5A185455093A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>
              <a:off x="5509024" y="4279499"/>
              <a:ext cx="750600" cy="7689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69">
              <a:extLst>
                <a:ext uri="{FF2B5EF4-FFF2-40B4-BE49-F238E27FC236}">
                  <a16:creationId xmlns:a16="http://schemas.microsoft.com/office/drawing/2014/main" id="{5214DC52-F4A7-46BB-8D16-9020E365B7C4}"/>
                </a:ext>
              </a:extLst>
            </p:cNvPr>
            <p:cNvCxnSpPr>
              <a:stCxn id="8" idx="1"/>
              <a:endCxn id="6" idx="2"/>
            </p:cNvCxnSpPr>
            <p:nvPr/>
          </p:nvCxnSpPr>
          <p:spPr>
            <a:xfrm rot="10800000">
              <a:off x="4474625" y="4615499"/>
              <a:ext cx="1023000" cy="68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12459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008B-FFF3-9944-BD5E-1787B0E2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76" y="365125"/>
            <a:ext cx="9488424" cy="1325563"/>
          </a:xfrm>
        </p:spPr>
        <p:txBody>
          <a:bodyPr/>
          <a:lstStyle/>
          <a:p>
            <a:r>
              <a:rPr lang="en-US"/>
              <a:t>Abstraction: 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C100-F5CC-C349-8533-466CB80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1485900"/>
            <a:ext cx="9488424" cy="42931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“The process of formulating general concepts by abstracting common properties of instances.”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Extensible shower rods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Adjustable hats and belts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Single recipe for &lt;fruit&gt; cheesecake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Feeding animals on a farm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To feed &lt;animal&gt;, put &lt;animal&gt; food in &lt;animal&gt; dish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Your brain generalizes every day, without you even consciously realizing it!</a:t>
            </a:r>
          </a:p>
          <a:p>
            <a:pPr lvl="2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099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BCA3-366B-174B-AAE8-AF285FBE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Audience Responses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7C34199-F08A-4721-AE3A-696E2A445970}"/>
              </a:ext>
            </a:extLst>
          </p:cNvPr>
          <p:cNvSpPr txBox="1">
            <a:spLocks/>
          </p:cNvSpPr>
          <p:nvPr/>
        </p:nvSpPr>
        <p:spPr>
          <a:xfrm>
            <a:off x="941043" y="1690688"/>
            <a:ext cx="10046188" cy="405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sz="3600">
                <a:solidFill>
                  <a:schemeClr val="bg1"/>
                </a:solidFill>
              </a:rPr>
              <a:t>Other examples of detail removal: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sz="3600">
                <a:solidFill>
                  <a:schemeClr val="bg1"/>
                </a:solidFill>
              </a:rPr>
              <a:t>Other examples of generalization:</a:t>
            </a:r>
          </a:p>
        </p:txBody>
      </p:sp>
    </p:spTree>
    <p:extLst>
      <p:ext uri="{BB962C8B-B14F-4D97-AF65-F5344CB8AC3E}">
        <p14:creationId xmlns:p14="http://schemas.microsoft.com/office/powerpoint/2010/main" val="279341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FB03C968C1EB45AABC58A75D92F653" ma:contentTypeVersion="13" ma:contentTypeDescription="Create a new document." ma:contentTypeScope="" ma:versionID="4d863be889c926827e89e5f1b44b63b4">
  <xsd:schema xmlns:xsd="http://www.w3.org/2001/XMLSchema" xmlns:xs="http://www.w3.org/2001/XMLSchema" xmlns:p="http://schemas.microsoft.com/office/2006/metadata/properties" xmlns:ns2="63181b68-7485-4abc-8ad3-0264314f91ed" xmlns:ns3="65d7841e-3935-4334-b2a4-96fa8bfd6fc4" targetNamespace="http://schemas.microsoft.com/office/2006/metadata/properties" ma:root="true" ma:fieldsID="c659427f111d65053b0b5635c7f9ecd8" ns2:_="" ns3:_="">
    <xsd:import namespace="63181b68-7485-4abc-8ad3-0264314f91ed"/>
    <xsd:import namespace="65d7841e-3935-4334-b2a4-96fa8bfd6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81b68-7485-4abc-8ad3-0264314f91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65ee69ff-ea81-4983-b198-d6330d6bb2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d7841e-3935-4334-b2a4-96fa8bfd6fc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675438-409b-4c5d-9172-9cfa241f87e6}" ma:internalName="TaxCatchAll" ma:showField="CatchAllData" ma:web="65d7841e-3935-4334-b2a4-96fa8bfd6f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d7841e-3935-4334-b2a4-96fa8bfd6fc4" xsi:nil="true"/>
    <lcf76f155ced4ddcb4097134ff3c332f xmlns="63181b68-7485-4abc-8ad3-0264314f91e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70C518-1695-496E-8779-C27263CEB8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181b68-7485-4abc-8ad3-0264314f91ed"/>
    <ds:schemaRef ds:uri="65d7841e-3935-4334-b2a4-96fa8bfd6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FD1360-9A3B-48A9-8F60-DDE840F4B548}">
  <ds:schemaRefs>
    <ds:schemaRef ds:uri="http://schemas.microsoft.com/office/2006/metadata/properties"/>
    <ds:schemaRef ds:uri="http://schemas.microsoft.com/office/infopath/2007/PartnerControls"/>
    <ds:schemaRef ds:uri="65d7841e-3935-4334-b2a4-96fa8bfd6fc4"/>
    <ds:schemaRef ds:uri="63181b68-7485-4abc-8ad3-0264314f91ed"/>
  </ds:schemaRefs>
</ds:datastoreItem>
</file>

<file path=customXml/itemProps3.xml><?xml version="1.0" encoding="utf-8"?>
<ds:datastoreItem xmlns:ds="http://schemas.openxmlformats.org/officeDocument/2006/customXml" ds:itemID="{537638A4-4865-4F9D-80F9-33D32EED7B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876</Words>
  <Application>Microsoft Office PowerPoint</Application>
  <PresentationFormat>Widescreen</PresentationFormat>
  <Paragraphs>112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Nunito Sans</vt:lpstr>
      <vt:lpstr>Wingdings</vt:lpstr>
      <vt:lpstr>Office Theme</vt:lpstr>
      <vt:lpstr>Data Structures</vt:lpstr>
      <vt:lpstr>Communication – D2L / Discord</vt:lpstr>
      <vt:lpstr>Complexity and Abstraction</vt:lpstr>
      <vt:lpstr>Abstraction:  Detail Removal</vt:lpstr>
      <vt:lpstr>Abstraction:  Detail Removal</vt:lpstr>
      <vt:lpstr>Abstraction:  Detail Removal</vt:lpstr>
      <vt:lpstr>Abstraction:  Detail Removal</vt:lpstr>
      <vt:lpstr>Abstraction:  Generalization</vt:lpstr>
      <vt:lpstr>Audience Responses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Johnson</dc:creator>
  <cp:lastModifiedBy>Jeremy Becnel</cp:lastModifiedBy>
  <cp:revision>1</cp:revision>
  <dcterms:created xsi:type="dcterms:W3CDTF">2020-12-16T20:18:21Z</dcterms:created>
  <dcterms:modified xsi:type="dcterms:W3CDTF">2023-08-28T17:21:06Z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0x010100D6FB03C968C1EB45AABC58A75D92F653</vt:lpwstr>
  </property>
  <property fmtid="{D5CDD505-2E9C-101B-9397-08002B2CF9AE}" pid="3" name="MediaServiceImageTags">
    <vt:lpwstr/>
  </property>
</Properties>
</file>